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3.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4.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5.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 id="2147483830" r:id="rId2"/>
    <p:sldMasterId id="2147483841" r:id="rId3"/>
    <p:sldMasterId id="2147483852" r:id="rId4"/>
    <p:sldMasterId id="2147484004" r:id="rId5"/>
    <p:sldMasterId id="2147484017" r:id="rId6"/>
  </p:sldMasterIdLst>
  <p:notesMasterIdLst>
    <p:notesMasterId r:id="rId26"/>
  </p:notesMasterIdLst>
  <p:handoutMasterIdLst>
    <p:handoutMasterId r:id="rId27"/>
  </p:handoutMasterIdLst>
  <p:sldIdLst>
    <p:sldId id="269" r:id="rId7"/>
    <p:sldId id="256" r:id="rId8"/>
    <p:sldId id="257" r:id="rId9"/>
    <p:sldId id="265" r:id="rId10"/>
    <p:sldId id="273" r:id="rId11"/>
    <p:sldId id="279" r:id="rId12"/>
    <p:sldId id="270" r:id="rId13"/>
    <p:sldId id="271" r:id="rId14"/>
    <p:sldId id="272" r:id="rId15"/>
    <p:sldId id="280" r:id="rId16"/>
    <p:sldId id="281" r:id="rId17"/>
    <p:sldId id="283" r:id="rId18"/>
    <p:sldId id="284" r:id="rId19"/>
    <p:sldId id="267" r:id="rId20"/>
    <p:sldId id="268" r:id="rId21"/>
    <p:sldId id="277" r:id="rId22"/>
    <p:sldId id="276" r:id="rId23"/>
    <p:sldId id="278" r:id="rId24"/>
    <p:sldId id="282" r:id="rId25"/>
  </p:sldIdLst>
  <p:sldSz cx="9144000" cy="6858000" type="screen4x3"/>
  <p:notesSz cx="6858000" cy="9144000"/>
  <p:defaultTextStyle>
    <a:defPPr>
      <a:defRPr lang="en-US"/>
    </a:defPPr>
    <a:lvl1pPr algn="l" defTabSz="457200" rtl="0" eaLnBrk="0" fontAlgn="base" hangingPunct="0">
      <a:spcBef>
        <a:spcPct val="0"/>
      </a:spcBef>
      <a:spcAft>
        <a:spcPct val="0"/>
      </a:spcAft>
      <a:defRPr kern="1200">
        <a:solidFill>
          <a:schemeClr val="tx1"/>
        </a:solidFill>
        <a:latin typeface="Garamond" pitchFamily="18" charset="0"/>
        <a:ea typeface="MS PGothic" pitchFamily="34" charset="-128"/>
        <a:cs typeface="+mn-cs"/>
      </a:defRPr>
    </a:lvl1pPr>
    <a:lvl2pPr marL="457200" algn="l" defTabSz="457200" rtl="0" eaLnBrk="0" fontAlgn="base" hangingPunct="0">
      <a:spcBef>
        <a:spcPct val="0"/>
      </a:spcBef>
      <a:spcAft>
        <a:spcPct val="0"/>
      </a:spcAft>
      <a:defRPr kern="1200">
        <a:solidFill>
          <a:schemeClr val="tx1"/>
        </a:solidFill>
        <a:latin typeface="Garamond" pitchFamily="18" charset="0"/>
        <a:ea typeface="MS PGothic" pitchFamily="34" charset="-128"/>
        <a:cs typeface="+mn-cs"/>
      </a:defRPr>
    </a:lvl2pPr>
    <a:lvl3pPr marL="914400" algn="l" defTabSz="457200" rtl="0" eaLnBrk="0" fontAlgn="base" hangingPunct="0">
      <a:spcBef>
        <a:spcPct val="0"/>
      </a:spcBef>
      <a:spcAft>
        <a:spcPct val="0"/>
      </a:spcAft>
      <a:defRPr kern="1200">
        <a:solidFill>
          <a:schemeClr val="tx1"/>
        </a:solidFill>
        <a:latin typeface="Garamond" pitchFamily="18" charset="0"/>
        <a:ea typeface="MS PGothic" pitchFamily="34" charset="-128"/>
        <a:cs typeface="+mn-cs"/>
      </a:defRPr>
    </a:lvl3pPr>
    <a:lvl4pPr marL="1371600" algn="l" defTabSz="457200" rtl="0" eaLnBrk="0" fontAlgn="base" hangingPunct="0">
      <a:spcBef>
        <a:spcPct val="0"/>
      </a:spcBef>
      <a:spcAft>
        <a:spcPct val="0"/>
      </a:spcAft>
      <a:defRPr kern="1200">
        <a:solidFill>
          <a:schemeClr val="tx1"/>
        </a:solidFill>
        <a:latin typeface="Garamond" pitchFamily="18" charset="0"/>
        <a:ea typeface="MS PGothic" pitchFamily="34" charset="-128"/>
        <a:cs typeface="+mn-cs"/>
      </a:defRPr>
    </a:lvl4pPr>
    <a:lvl5pPr marL="1828800" algn="l" defTabSz="457200" rtl="0" eaLnBrk="0" fontAlgn="base" hangingPunct="0">
      <a:spcBef>
        <a:spcPct val="0"/>
      </a:spcBef>
      <a:spcAft>
        <a:spcPct val="0"/>
      </a:spcAft>
      <a:defRPr kern="1200">
        <a:solidFill>
          <a:schemeClr val="tx1"/>
        </a:solidFill>
        <a:latin typeface="Garamond" pitchFamily="18" charset="0"/>
        <a:ea typeface="MS PGothic" pitchFamily="34" charset="-128"/>
        <a:cs typeface="+mn-cs"/>
      </a:defRPr>
    </a:lvl5pPr>
    <a:lvl6pPr marL="2286000" algn="l" defTabSz="914400" rtl="0" eaLnBrk="1" latinLnBrk="0" hangingPunct="1">
      <a:defRPr kern="1200">
        <a:solidFill>
          <a:schemeClr val="tx1"/>
        </a:solidFill>
        <a:latin typeface="Garamond" pitchFamily="18" charset="0"/>
        <a:ea typeface="MS PGothic" pitchFamily="34" charset="-128"/>
        <a:cs typeface="+mn-cs"/>
      </a:defRPr>
    </a:lvl6pPr>
    <a:lvl7pPr marL="2743200" algn="l" defTabSz="914400" rtl="0" eaLnBrk="1" latinLnBrk="0" hangingPunct="1">
      <a:defRPr kern="1200">
        <a:solidFill>
          <a:schemeClr val="tx1"/>
        </a:solidFill>
        <a:latin typeface="Garamond" pitchFamily="18" charset="0"/>
        <a:ea typeface="MS PGothic" pitchFamily="34" charset="-128"/>
        <a:cs typeface="+mn-cs"/>
      </a:defRPr>
    </a:lvl7pPr>
    <a:lvl8pPr marL="3200400" algn="l" defTabSz="914400" rtl="0" eaLnBrk="1" latinLnBrk="0" hangingPunct="1">
      <a:defRPr kern="1200">
        <a:solidFill>
          <a:schemeClr val="tx1"/>
        </a:solidFill>
        <a:latin typeface="Garamond" pitchFamily="18" charset="0"/>
        <a:ea typeface="MS PGothic" pitchFamily="34" charset="-128"/>
        <a:cs typeface="+mn-cs"/>
      </a:defRPr>
    </a:lvl8pPr>
    <a:lvl9pPr marL="3657600" algn="l" defTabSz="914400" rtl="0" eaLnBrk="1" latinLnBrk="0" hangingPunct="1">
      <a:defRPr kern="1200">
        <a:solidFill>
          <a:schemeClr val="tx1"/>
        </a:solidFill>
        <a:latin typeface="Garamond" pitchFamily="18" charset="0"/>
        <a:ea typeface="MS PGothic"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Douglas Seibold" initials="" lastIdx="6"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3CAA3"/>
    <a:srgbClr val="CBB868"/>
    <a:srgbClr val="E4DAB3"/>
    <a:srgbClr val="57082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9029" autoAdjust="0"/>
  </p:normalViewPr>
  <p:slideViewPr>
    <p:cSldViewPr snapToGrid="0" snapToObjects="1">
      <p:cViewPr varScale="1">
        <p:scale>
          <a:sx n="65" d="100"/>
          <a:sy n="65" d="100"/>
        </p:scale>
        <p:origin x="233" y="41"/>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commentAuthors" Target="commentAuthor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handoutMaster" Target="handoutMasters/handout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Calibri" pitchFamily="34" charset="0"/>
              </a:defRPr>
            </a:lvl1pPr>
          </a:lstStyle>
          <a:p>
            <a:fld id="{439D5447-333F-4795-BDD2-0FBEB1B6F5F7}" type="datetime1">
              <a:rPr lang="en-US"/>
              <a:pPr/>
              <a:t>8/14/2019</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itchFamily="34" charset="0"/>
              </a:defRPr>
            </a:lvl1pPr>
          </a:lstStyle>
          <a:p>
            <a:fld id="{5D8147D5-9535-4DAC-9DE8-B16525EDFB0F}" type="slidenum">
              <a:rPr lang="en-US"/>
              <a:pPr/>
              <a:t>‹#›</a:t>
            </a:fld>
            <a:endParaRPr lang="en-US" dirty="0"/>
          </a:p>
        </p:txBody>
      </p:sp>
    </p:spTree>
    <p:extLst>
      <p:ext uri="{BB962C8B-B14F-4D97-AF65-F5344CB8AC3E}">
        <p14:creationId xmlns:p14="http://schemas.microsoft.com/office/powerpoint/2010/main" val="288411219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Calibri" pitchFamily="34" charset="0"/>
              </a:defRPr>
            </a:lvl1pPr>
          </a:lstStyle>
          <a:p>
            <a:fld id="{872DC440-A3C6-4D51-95DD-9FFAFC4F51B8}" type="datetime1">
              <a:rPr lang="en-US"/>
              <a:pPr/>
              <a:t>8/14/2019</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itchFamily="34" charset="0"/>
              </a:defRPr>
            </a:lvl1pPr>
          </a:lstStyle>
          <a:p>
            <a:fld id="{78E7226A-7177-41C2-9708-2D035A54EE20}" type="slidenum">
              <a:rPr lang="en-US"/>
              <a:pPr/>
              <a:t>‹#›</a:t>
            </a:fld>
            <a:endParaRPr lang="en-US" dirty="0"/>
          </a:p>
        </p:txBody>
      </p:sp>
    </p:spTree>
    <p:extLst>
      <p:ext uri="{BB962C8B-B14F-4D97-AF65-F5344CB8AC3E}">
        <p14:creationId xmlns:p14="http://schemas.microsoft.com/office/powerpoint/2010/main" val="2177383945"/>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1pPr>
    <a:lvl2pPr marL="4572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2pPr>
    <a:lvl3pPr marL="9144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3pPr>
    <a:lvl4pPr marL="13716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4pPr>
    <a:lvl5pPr marL="18288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Slide Image Placeholder 1"/>
          <p:cNvSpPr>
            <a:spLocks noGrp="1" noRot="1" noChangeAspect="1" noTextEdit="1"/>
          </p:cNvSpPr>
          <p:nvPr>
            <p:ph type="sldImg"/>
          </p:nvPr>
        </p:nvSpPr>
        <p:spPr bwMode="auto">
          <a:noFill/>
          <a:ln>
            <a:solidFill>
              <a:srgbClr val="000000"/>
            </a:solidFill>
            <a:miter lim="800000"/>
            <a:headEnd/>
            <a:tailEnd/>
          </a:ln>
        </p:spPr>
      </p:sp>
      <p:sp>
        <p:nvSpPr>
          <p:cNvPr id="53250"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a:p>
        </p:txBody>
      </p:sp>
      <p:sp>
        <p:nvSpPr>
          <p:cNvPr id="53251" name="Slide Number Placeholder 3"/>
          <p:cNvSpPr>
            <a:spLocks noGrp="1"/>
          </p:cNvSpPr>
          <p:nvPr>
            <p:ph type="sldNum" sz="quarter" idx="5"/>
          </p:nvPr>
        </p:nvSpPr>
        <p:spPr bwMode="auto">
          <a:noFill/>
          <a:ln>
            <a:miter lim="800000"/>
            <a:headEnd/>
            <a:tailEnd/>
          </a:ln>
        </p:spPr>
        <p:txBody>
          <a:bodyPr/>
          <a:lstStyle/>
          <a:p>
            <a:fld id="{DEC5E1C8-0550-418E-A6DB-E66A83626044}" type="slidenum">
              <a:rPr lang="en-US">
                <a:solidFill>
                  <a:srgbClr val="000000"/>
                </a:solidFill>
              </a:rPr>
              <a:pPr/>
              <a:t>7</a:t>
            </a:fld>
            <a:endParaRPr lang="en-US" dirty="0">
              <a:solidFill>
                <a:srgbClr val="000000"/>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p:cNvSpPr>
            <a:spLocks noGrp="1" noRot="1" noChangeAspect="1" noTextEdit="1"/>
          </p:cNvSpPr>
          <p:nvPr>
            <p:ph type="sldImg"/>
          </p:nvPr>
        </p:nvSpPr>
        <p:spPr bwMode="auto">
          <a:noFill/>
          <a:ln>
            <a:solidFill>
              <a:srgbClr val="000000"/>
            </a:solidFill>
            <a:miter lim="800000"/>
            <a:headEnd/>
            <a:tailEnd/>
          </a:ln>
        </p:spPr>
      </p:sp>
      <p:sp>
        <p:nvSpPr>
          <p:cNvPr id="55298"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a:p>
        </p:txBody>
      </p:sp>
      <p:sp>
        <p:nvSpPr>
          <p:cNvPr id="55299" name="Slide Number Placeholder 3"/>
          <p:cNvSpPr>
            <a:spLocks noGrp="1"/>
          </p:cNvSpPr>
          <p:nvPr>
            <p:ph type="sldNum" sz="quarter" idx="5"/>
          </p:nvPr>
        </p:nvSpPr>
        <p:spPr bwMode="auto">
          <a:noFill/>
          <a:ln>
            <a:miter lim="800000"/>
            <a:headEnd/>
            <a:tailEnd/>
          </a:ln>
        </p:spPr>
        <p:txBody>
          <a:bodyPr/>
          <a:lstStyle/>
          <a:p>
            <a:fld id="{DF70AC6D-04BD-4C1C-8435-B240E16AA8BD}" type="slidenum">
              <a:rPr lang="en-US">
                <a:solidFill>
                  <a:srgbClr val="000000"/>
                </a:solidFill>
              </a:rPr>
              <a:pPr/>
              <a:t>8</a:t>
            </a:fld>
            <a:endParaRPr lang="en-US" dirty="0">
              <a:solidFill>
                <a:srgbClr val="000000"/>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Slide Image Placeholder 1"/>
          <p:cNvSpPr>
            <a:spLocks noGrp="1" noRot="1" noChangeAspect="1" noTextEdit="1"/>
          </p:cNvSpPr>
          <p:nvPr>
            <p:ph type="sldImg"/>
          </p:nvPr>
        </p:nvSpPr>
        <p:spPr bwMode="auto">
          <a:noFill/>
          <a:ln>
            <a:solidFill>
              <a:srgbClr val="000000"/>
            </a:solidFill>
            <a:miter lim="800000"/>
            <a:headEnd/>
            <a:tailEnd/>
          </a:ln>
        </p:spPr>
      </p:sp>
      <p:sp>
        <p:nvSpPr>
          <p:cNvPr id="57346"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a:p>
        </p:txBody>
      </p:sp>
      <p:sp>
        <p:nvSpPr>
          <p:cNvPr id="57347" name="Slide Number Placeholder 3"/>
          <p:cNvSpPr>
            <a:spLocks noGrp="1"/>
          </p:cNvSpPr>
          <p:nvPr>
            <p:ph type="sldNum" sz="quarter" idx="5"/>
          </p:nvPr>
        </p:nvSpPr>
        <p:spPr bwMode="auto">
          <a:noFill/>
          <a:ln>
            <a:miter lim="800000"/>
            <a:headEnd/>
            <a:tailEnd/>
          </a:ln>
        </p:spPr>
        <p:txBody>
          <a:bodyPr/>
          <a:lstStyle/>
          <a:p>
            <a:fld id="{087B9992-89EF-44ED-9BC7-902BEDA4E485}" type="slidenum">
              <a:rPr lang="en-US">
                <a:solidFill>
                  <a:srgbClr val="000000"/>
                </a:solidFill>
              </a:rPr>
              <a:pPr/>
              <a:t>9</a:t>
            </a:fld>
            <a:endParaRPr lang="en-US" dirty="0">
              <a:solidFill>
                <a:srgbClr val="000000"/>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p:cNvSpPr>
            <a:spLocks noGrp="1" noRot="1" noChangeAspect="1" noTextEdit="1"/>
          </p:cNvSpPr>
          <p:nvPr>
            <p:ph type="sldImg"/>
          </p:nvPr>
        </p:nvSpPr>
        <p:spPr bwMode="auto">
          <a:noFill/>
          <a:ln>
            <a:solidFill>
              <a:srgbClr val="000000"/>
            </a:solidFill>
            <a:miter lim="800000"/>
            <a:headEnd/>
            <a:tailEnd/>
          </a:ln>
        </p:spPr>
      </p:sp>
      <p:sp>
        <p:nvSpPr>
          <p:cNvPr id="55298"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a:p>
        </p:txBody>
      </p:sp>
      <p:sp>
        <p:nvSpPr>
          <p:cNvPr id="55299" name="Slide Number Placeholder 3"/>
          <p:cNvSpPr>
            <a:spLocks noGrp="1"/>
          </p:cNvSpPr>
          <p:nvPr>
            <p:ph type="sldNum" sz="quarter" idx="5"/>
          </p:nvPr>
        </p:nvSpPr>
        <p:spPr bwMode="auto">
          <a:noFill/>
          <a:ln>
            <a:miter lim="800000"/>
            <a:headEnd/>
            <a:tailEnd/>
          </a:ln>
        </p:spPr>
        <p:txBody>
          <a:bodyPr/>
          <a:lstStyle/>
          <a:p>
            <a:fld id="{DF70AC6D-04BD-4C1C-8435-B240E16AA8BD}" type="slidenum">
              <a:rPr lang="en-US">
                <a:solidFill>
                  <a:srgbClr val="000000"/>
                </a:solidFill>
              </a:rPr>
              <a:pPr/>
              <a:t>11</a:t>
            </a:fld>
            <a:endParaRPr lang="en-US" dirty="0">
              <a:solidFill>
                <a:srgbClr val="000000"/>
              </a:solidFill>
            </a:endParaRPr>
          </a:p>
        </p:txBody>
      </p:sp>
    </p:spTree>
    <p:extLst>
      <p:ext uri="{BB962C8B-B14F-4D97-AF65-F5344CB8AC3E}">
        <p14:creationId xmlns:p14="http://schemas.microsoft.com/office/powerpoint/2010/main" val="36140832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spcAft>
                <a:spcPts val="600"/>
              </a:spcAft>
              <a:defRPr sz="4500" b="0" i="0">
                <a:latin typeface="Perpetua Titling MT"/>
                <a:cs typeface="Perpetua Titling MT"/>
              </a:defRPr>
            </a:lvl1pPr>
          </a:lstStyle>
          <a:p>
            <a:r>
              <a:rPr lang="en-US" dirty="0"/>
              <a:t>Click to edit Master title style</a:t>
            </a:r>
          </a:p>
        </p:txBody>
      </p:sp>
      <p:sp>
        <p:nvSpPr>
          <p:cNvPr id="3" name="Subtitle 2"/>
          <p:cNvSpPr>
            <a:spLocks noGrp="1"/>
          </p:cNvSpPr>
          <p:nvPr>
            <p:ph type="subTitle" idx="1"/>
          </p:nvPr>
        </p:nvSpPr>
        <p:spPr>
          <a:xfrm>
            <a:off x="1371600" y="3803142"/>
            <a:ext cx="6400800" cy="859271"/>
          </a:xfrm>
        </p:spPr>
        <p:txBody>
          <a:bodyPr/>
          <a:lstStyle>
            <a:lvl1pPr marL="0" indent="0" algn="ctr">
              <a:buNone/>
              <a:defRPr sz="3100" b="0" i="0">
                <a:solidFill>
                  <a:schemeClr val="accent2"/>
                </a:solidFill>
                <a:latin typeface="Century Gothic"/>
                <a:cs typeface="Century Gothic"/>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a:lvl1pPr>
          </a:lstStyle>
          <a:p>
            <a:fld id="{E660C42E-D2C7-453F-83ED-6B473D69D196}" type="datetime1">
              <a:rPr lang="en-US" smtClean="0"/>
              <a:t>8/14/2019</a:t>
            </a:fld>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fld id="{5A5A7728-1A38-4936-958E-C891F8FB5766}" type="slidenum">
              <a:rPr lang="en-US"/>
              <a:pPr/>
              <a:t>‹#›</a:t>
            </a:fld>
            <a:endParaRPr lang="en-US" dirty="0"/>
          </a:p>
        </p:txBody>
      </p:sp>
      <p:sp>
        <p:nvSpPr>
          <p:cNvPr id="9" name="Footer Placeholder 1">
            <a:extLst>
              <a:ext uri="{FF2B5EF4-FFF2-40B4-BE49-F238E27FC236}">
                <a16:creationId xmlns:a16="http://schemas.microsoft.com/office/drawing/2014/main" id="{B3526C38-AC83-4499-A186-329C7810B890}"/>
              </a:ext>
            </a:extLst>
          </p:cNvPr>
          <p:cNvSpPr txBox="1">
            <a:spLocks/>
          </p:cNvSpPr>
          <p:nvPr userDrawn="1"/>
        </p:nvSpPr>
        <p:spPr>
          <a:xfrm>
            <a:off x="3019424" y="6330950"/>
            <a:ext cx="3656583" cy="451590"/>
          </a:xfrm>
          <a:prstGeom prst="rect">
            <a:avLst/>
          </a:prstGeom>
        </p:spPr>
        <p:txBody>
          <a:bodyPr/>
          <a:lstStyle>
            <a:defPPr>
              <a:defRPr lang="en-US"/>
            </a:defPPr>
            <a:lvl1pPr algn="l" defTabSz="457200" rtl="0" eaLnBrk="0" fontAlgn="base" hangingPunct="0">
              <a:spcBef>
                <a:spcPct val="0"/>
              </a:spcBef>
              <a:spcAft>
                <a:spcPct val="0"/>
              </a:spcAft>
              <a:defRPr kern="1200">
                <a:solidFill>
                  <a:schemeClr val="tx1"/>
                </a:solidFill>
                <a:latin typeface="Garamond" pitchFamily="18" charset="0"/>
                <a:ea typeface="MS PGothic" pitchFamily="34" charset="-128"/>
                <a:cs typeface="+mn-cs"/>
              </a:defRPr>
            </a:lvl1pPr>
            <a:lvl2pPr marL="457200" algn="l" defTabSz="457200" rtl="0" eaLnBrk="0" fontAlgn="base" hangingPunct="0">
              <a:spcBef>
                <a:spcPct val="0"/>
              </a:spcBef>
              <a:spcAft>
                <a:spcPct val="0"/>
              </a:spcAft>
              <a:defRPr kern="1200">
                <a:solidFill>
                  <a:schemeClr val="tx1"/>
                </a:solidFill>
                <a:latin typeface="Garamond" pitchFamily="18" charset="0"/>
                <a:ea typeface="MS PGothic" pitchFamily="34" charset="-128"/>
                <a:cs typeface="+mn-cs"/>
              </a:defRPr>
            </a:lvl2pPr>
            <a:lvl3pPr marL="914400" algn="l" defTabSz="457200" rtl="0" eaLnBrk="0" fontAlgn="base" hangingPunct="0">
              <a:spcBef>
                <a:spcPct val="0"/>
              </a:spcBef>
              <a:spcAft>
                <a:spcPct val="0"/>
              </a:spcAft>
              <a:defRPr kern="1200">
                <a:solidFill>
                  <a:schemeClr val="tx1"/>
                </a:solidFill>
                <a:latin typeface="Garamond" pitchFamily="18" charset="0"/>
                <a:ea typeface="MS PGothic" pitchFamily="34" charset="-128"/>
                <a:cs typeface="+mn-cs"/>
              </a:defRPr>
            </a:lvl3pPr>
            <a:lvl4pPr marL="1371600" algn="l" defTabSz="457200" rtl="0" eaLnBrk="0" fontAlgn="base" hangingPunct="0">
              <a:spcBef>
                <a:spcPct val="0"/>
              </a:spcBef>
              <a:spcAft>
                <a:spcPct val="0"/>
              </a:spcAft>
              <a:defRPr kern="1200">
                <a:solidFill>
                  <a:schemeClr val="tx1"/>
                </a:solidFill>
                <a:latin typeface="Garamond" pitchFamily="18" charset="0"/>
                <a:ea typeface="MS PGothic" pitchFamily="34" charset="-128"/>
                <a:cs typeface="+mn-cs"/>
              </a:defRPr>
            </a:lvl4pPr>
            <a:lvl5pPr marL="1828800" algn="l" defTabSz="457200" rtl="0" eaLnBrk="0" fontAlgn="base" hangingPunct="0">
              <a:spcBef>
                <a:spcPct val="0"/>
              </a:spcBef>
              <a:spcAft>
                <a:spcPct val="0"/>
              </a:spcAft>
              <a:defRPr kern="1200">
                <a:solidFill>
                  <a:schemeClr val="tx1"/>
                </a:solidFill>
                <a:latin typeface="Garamond" pitchFamily="18" charset="0"/>
                <a:ea typeface="MS PGothic" pitchFamily="34" charset="-128"/>
                <a:cs typeface="+mn-cs"/>
              </a:defRPr>
            </a:lvl5pPr>
            <a:lvl6pPr marL="2286000" algn="l" defTabSz="914400" rtl="0" eaLnBrk="1" latinLnBrk="0" hangingPunct="1">
              <a:defRPr kern="1200">
                <a:solidFill>
                  <a:schemeClr val="tx1"/>
                </a:solidFill>
                <a:latin typeface="Garamond" pitchFamily="18" charset="0"/>
                <a:ea typeface="MS PGothic" pitchFamily="34" charset="-128"/>
                <a:cs typeface="+mn-cs"/>
              </a:defRPr>
            </a:lvl6pPr>
            <a:lvl7pPr marL="2743200" algn="l" defTabSz="914400" rtl="0" eaLnBrk="1" latinLnBrk="0" hangingPunct="1">
              <a:defRPr kern="1200">
                <a:solidFill>
                  <a:schemeClr val="tx1"/>
                </a:solidFill>
                <a:latin typeface="Garamond" pitchFamily="18" charset="0"/>
                <a:ea typeface="MS PGothic" pitchFamily="34" charset="-128"/>
                <a:cs typeface="+mn-cs"/>
              </a:defRPr>
            </a:lvl7pPr>
            <a:lvl8pPr marL="3200400" algn="l" defTabSz="914400" rtl="0" eaLnBrk="1" latinLnBrk="0" hangingPunct="1">
              <a:defRPr kern="1200">
                <a:solidFill>
                  <a:schemeClr val="tx1"/>
                </a:solidFill>
                <a:latin typeface="Garamond" pitchFamily="18" charset="0"/>
                <a:ea typeface="MS PGothic" pitchFamily="34" charset="-128"/>
                <a:cs typeface="+mn-cs"/>
              </a:defRPr>
            </a:lvl8pPr>
            <a:lvl9pPr marL="3657600" algn="l" defTabSz="914400" rtl="0" eaLnBrk="1" latinLnBrk="0" hangingPunct="1">
              <a:defRPr kern="1200">
                <a:solidFill>
                  <a:schemeClr val="tx1"/>
                </a:solidFill>
                <a:latin typeface="Garamond" pitchFamily="18" charset="0"/>
                <a:ea typeface="MS PGothic" pitchFamily="34" charset="-128"/>
                <a:cs typeface="+mn-cs"/>
              </a:defRPr>
            </a:lvl9pPr>
          </a:lstStyle>
          <a:p>
            <a:pPr algn="ctr">
              <a:defRPr/>
            </a:pPr>
            <a:r>
              <a:rPr lang="en-US" altLang="en-US" sz="1200" dirty="0">
                <a:latin typeface="Times New Roman" panose="02020603050405020304" pitchFamily="18" charset="0"/>
                <a:cs typeface="Times New Roman" panose="02020603050405020304" pitchFamily="18" charset="0"/>
              </a:rPr>
              <a:t>Copyright © 2018 Foundation of the American College of Healthcare Executives. Not for sale.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500" cap="all">
                <a:latin typeface="Perpetua Titling MT"/>
                <a:cs typeface="Perpetua Titling MT"/>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a:lvl1pPr>
          </a:lstStyle>
          <a:p>
            <a:fld id="{E4D76943-35B5-4B55-8FAB-FD0FD7AE7FFB}" type="datetime1">
              <a:rPr lang="en-US" smtClean="0"/>
              <a:t>8/14/2019</a:t>
            </a:fld>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fld id="{51B72618-A818-48BE-A2FA-8459166CD0A4}" type="slidenum">
              <a:rPr lang="en-US"/>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Ex/Fig Number/Title above content">
    <p:spTree>
      <p:nvGrpSpPr>
        <p:cNvPr id="1" name=""/>
        <p:cNvGrpSpPr/>
        <p:nvPr/>
      </p:nvGrpSpPr>
      <p:grpSpPr>
        <a:xfrm>
          <a:off x="0" y="0"/>
          <a:ext cx="0" cy="0"/>
          <a:chOff x="0" y="0"/>
          <a:chExt cx="0" cy="0"/>
        </a:xfrm>
      </p:grpSpPr>
      <p:cxnSp>
        <p:nvCxnSpPr>
          <p:cNvPr id="5" name="Straight Connector 4"/>
          <p:cNvCxnSpPr>
            <a:cxnSpLocks noChangeShapeType="1"/>
          </p:cNvCxnSpPr>
          <p:nvPr userDrawn="1"/>
        </p:nvCxnSpPr>
        <p:spPr bwMode="auto">
          <a:xfrm>
            <a:off x="722313" y="2187575"/>
            <a:ext cx="7772400" cy="0"/>
          </a:xfrm>
          <a:prstGeom prst="line">
            <a:avLst/>
          </a:prstGeom>
          <a:noFill/>
          <a:ln w="25400">
            <a:solidFill>
              <a:srgbClr val="F79646"/>
            </a:solidFill>
            <a:round/>
            <a:headEnd/>
            <a:tailEnd/>
          </a:ln>
          <a:effectLst>
            <a:outerShdw dist="20000" dir="5400000" rotWithShape="0">
              <a:srgbClr val="808080">
                <a:alpha val="37999"/>
              </a:srgbClr>
            </a:outerShdw>
          </a:effectLst>
        </p:spPr>
      </p:cxnSp>
      <p:sp>
        <p:nvSpPr>
          <p:cNvPr id="2" name="Title 1"/>
          <p:cNvSpPr>
            <a:spLocks noGrp="1"/>
          </p:cNvSpPr>
          <p:nvPr>
            <p:ph type="title"/>
          </p:nvPr>
        </p:nvSpPr>
        <p:spPr>
          <a:xfrm>
            <a:off x="722313" y="1302057"/>
            <a:ext cx="7772400" cy="709035"/>
          </a:xfrm>
        </p:spPr>
        <p:txBody>
          <a:bodyPr anchor="t"/>
          <a:lstStyle>
            <a:lvl1pPr algn="l">
              <a:defRPr sz="2600" b="0" i="0" cap="none" baseline="0">
                <a:latin typeface="Century Gothic"/>
                <a:cs typeface="Century Gothic"/>
              </a:defRPr>
            </a:lvl1pPr>
          </a:lstStyle>
          <a:p>
            <a:r>
              <a:rPr lang="en-US"/>
              <a:t>Click to edit Master title style</a:t>
            </a:r>
            <a:endParaRPr lang="en-US" dirty="0"/>
          </a:p>
        </p:txBody>
      </p:sp>
      <p:sp>
        <p:nvSpPr>
          <p:cNvPr id="3" name="Text Placeholder 2"/>
          <p:cNvSpPr>
            <a:spLocks noGrp="1"/>
          </p:cNvSpPr>
          <p:nvPr>
            <p:ph type="body" idx="1"/>
          </p:nvPr>
        </p:nvSpPr>
        <p:spPr>
          <a:xfrm>
            <a:off x="722313" y="970264"/>
            <a:ext cx="7772400" cy="331793"/>
          </a:xfrm>
        </p:spPr>
        <p:txBody>
          <a:bodyPr anchor="b"/>
          <a:lstStyle>
            <a:lvl1pPr marL="0" indent="0">
              <a:buNone/>
              <a:defRPr sz="2000" b="1" baseline="0">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7" name="Content Placeholder 2"/>
          <p:cNvSpPr>
            <a:spLocks noGrp="1"/>
          </p:cNvSpPr>
          <p:nvPr>
            <p:ph idx="13"/>
          </p:nvPr>
        </p:nvSpPr>
        <p:spPr>
          <a:xfrm>
            <a:off x="722313" y="2381555"/>
            <a:ext cx="7772400" cy="374460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Date Placeholder 3"/>
          <p:cNvSpPr>
            <a:spLocks noGrp="1"/>
          </p:cNvSpPr>
          <p:nvPr>
            <p:ph type="dt" sz="half" idx="14"/>
          </p:nvPr>
        </p:nvSpPr>
        <p:spPr>
          <a:xfrm>
            <a:off x="457200" y="6356350"/>
            <a:ext cx="2133600" cy="365125"/>
          </a:xfrm>
          <a:prstGeom prst="rect">
            <a:avLst/>
          </a:prstGeom>
        </p:spPr>
        <p:txBody>
          <a:bodyPr/>
          <a:lstStyle>
            <a:lvl1pPr>
              <a:defRPr/>
            </a:lvl1pPr>
          </a:lstStyle>
          <a:p>
            <a:fld id="{CB38DDA2-A98F-4FDF-A2CC-86D900EB5AFB}" type="datetime1">
              <a:rPr lang="en-US" smtClean="0"/>
              <a:t>8/14/2019</a:t>
            </a:fld>
            <a:endParaRPr lang="en-US" dirty="0"/>
          </a:p>
        </p:txBody>
      </p:sp>
      <p:sp>
        <p:nvSpPr>
          <p:cNvPr id="9" name="Slide Number Placeholder 5"/>
          <p:cNvSpPr>
            <a:spLocks noGrp="1"/>
          </p:cNvSpPr>
          <p:nvPr>
            <p:ph type="sldNum" sz="quarter" idx="16"/>
          </p:nvPr>
        </p:nvSpPr>
        <p:spPr>
          <a:xfrm>
            <a:off x="6553200" y="6356350"/>
            <a:ext cx="2133600" cy="365125"/>
          </a:xfrm>
          <a:prstGeom prst="rect">
            <a:avLst/>
          </a:prstGeom>
        </p:spPr>
        <p:txBody>
          <a:bodyPr/>
          <a:lstStyle>
            <a:lvl1pPr>
              <a:defRPr/>
            </a:lvl1pPr>
          </a:lstStyle>
          <a:p>
            <a:fld id="{88D96EEC-B9ED-40BB-905C-F8F8AB9EBEB5}" type="slidenum">
              <a:rPr lang="en-US"/>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Perpetua Titling MT"/>
                <a:cs typeface="Perpetua Titling MT"/>
              </a:defRPr>
            </a:lvl1pPr>
          </a:lstStyle>
          <a:p>
            <a:r>
              <a:rPr lang="en-US"/>
              <a:t>Click to edit Master title style</a:t>
            </a:r>
            <a:endParaRPr lang="en-US" dirty="0"/>
          </a:p>
        </p:txBody>
      </p:sp>
      <p:sp>
        <p:nvSpPr>
          <p:cNvPr id="3" name="Content Placeholder 2"/>
          <p:cNvSpPr>
            <a:spLocks noGrp="1"/>
          </p:cNvSpPr>
          <p:nvPr>
            <p:ph sz="half" idx="1"/>
          </p:nvPr>
        </p:nvSpPr>
        <p:spPr>
          <a:xfrm>
            <a:off x="457200" y="1876425"/>
            <a:ext cx="4038600" cy="389223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876425"/>
            <a:ext cx="4038600" cy="389223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3"/>
          <p:cNvSpPr>
            <a:spLocks noGrp="1"/>
          </p:cNvSpPr>
          <p:nvPr>
            <p:ph type="dt" sz="half" idx="10"/>
          </p:nvPr>
        </p:nvSpPr>
        <p:spPr>
          <a:xfrm>
            <a:off x="457200" y="6356350"/>
            <a:ext cx="2133600" cy="365125"/>
          </a:xfrm>
          <a:prstGeom prst="rect">
            <a:avLst/>
          </a:prstGeom>
        </p:spPr>
        <p:txBody>
          <a:bodyPr/>
          <a:lstStyle>
            <a:lvl1pPr>
              <a:defRPr/>
            </a:lvl1pPr>
          </a:lstStyle>
          <a:p>
            <a:fld id="{E0B37DE7-0939-40C6-98D3-8D2F79C1082C}" type="datetime1">
              <a:rPr lang="en-US" smtClean="0"/>
              <a:t>8/14/2019</a:t>
            </a:fld>
            <a:endParaRPr lang="en-US" dirty="0"/>
          </a:p>
        </p:txBody>
      </p:sp>
      <p:sp>
        <p:nvSpPr>
          <p:cNvPr id="7"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fld id="{3BC7FA92-1F89-4C8C-A264-E4EC3F200D60}" type="slidenum">
              <a:rPr lang="en-US"/>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7" name="Straight Connector 6"/>
          <p:cNvCxnSpPr>
            <a:cxnSpLocks noChangeShapeType="1"/>
          </p:cNvCxnSpPr>
          <p:nvPr userDrawn="1"/>
        </p:nvCxnSpPr>
        <p:spPr bwMode="auto">
          <a:xfrm>
            <a:off x="457200" y="3422650"/>
            <a:ext cx="4040188" cy="0"/>
          </a:xfrm>
          <a:prstGeom prst="line">
            <a:avLst/>
          </a:prstGeom>
          <a:noFill/>
          <a:ln w="25400">
            <a:solidFill>
              <a:srgbClr val="F79646"/>
            </a:solidFill>
            <a:round/>
            <a:headEnd/>
            <a:tailEnd/>
          </a:ln>
          <a:effectLst>
            <a:outerShdw dist="20000" dir="5400000" rotWithShape="0">
              <a:srgbClr val="808080">
                <a:alpha val="37999"/>
              </a:srgbClr>
            </a:outerShdw>
          </a:effectLst>
        </p:spPr>
      </p:cxnSp>
      <p:cxnSp>
        <p:nvCxnSpPr>
          <p:cNvPr id="8" name="Straight Connector 7"/>
          <p:cNvCxnSpPr>
            <a:cxnSpLocks noChangeShapeType="1"/>
          </p:cNvCxnSpPr>
          <p:nvPr userDrawn="1"/>
        </p:nvCxnSpPr>
        <p:spPr bwMode="auto">
          <a:xfrm>
            <a:off x="4645025" y="3416300"/>
            <a:ext cx="4040188" cy="0"/>
          </a:xfrm>
          <a:prstGeom prst="line">
            <a:avLst/>
          </a:prstGeom>
          <a:noFill/>
          <a:ln w="25400">
            <a:solidFill>
              <a:srgbClr val="F79646"/>
            </a:solidFill>
            <a:round/>
            <a:headEnd/>
            <a:tailEnd/>
          </a:ln>
          <a:effectLst>
            <a:outerShdw dist="20000" dir="5400000" rotWithShape="0">
              <a:srgbClr val="808080">
                <a:alpha val="37999"/>
              </a:srgbClr>
            </a:outerShdw>
          </a:effectLst>
        </p:spPr>
      </p:cxnSp>
      <p:sp>
        <p:nvSpPr>
          <p:cNvPr id="2" name="Title 1"/>
          <p:cNvSpPr>
            <a:spLocks noGrp="1"/>
          </p:cNvSpPr>
          <p:nvPr>
            <p:ph type="title"/>
          </p:nvPr>
        </p:nvSpPr>
        <p:spPr>
          <a:xfrm>
            <a:off x="457200" y="733425"/>
            <a:ext cx="8229600" cy="1013050"/>
          </a:xfrm>
        </p:spPr>
        <p:txBody>
          <a:bodyPr/>
          <a:lstStyle>
            <a:lvl1pPr>
              <a:defRPr/>
            </a:lvl1pPr>
          </a:lstStyle>
          <a:p>
            <a:r>
              <a:rPr lang="en-US" dirty="0"/>
              <a:t>Click to edit Master title style</a:t>
            </a:r>
          </a:p>
        </p:txBody>
      </p:sp>
      <p:sp>
        <p:nvSpPr>
          <p:cNvPr id="3" name="Text Placeholder 2"/>
          <p:cNvSpPr>
            <a:spLocks noGrp="1"/>
          </p:cNvSpPr>
          <p:nvPr>
            <p:ph type="body" idx="1"/>
          </p:nvPr>
        </p:nvSpPr>
        <p:spPr>
          <a:xfrm>
            <a:off x="457200" y="1746475"/>
            <a:ext cx="4040188" cy="688004"/>
          </a:xfrm>
        </p:spPr>
        <p:txBody>
          <a:bodyPr anchor="b"/>
          <a:lstStyle>
            <a:lvl1pPr marL="0" indent="0">
              <a:buNone/>
              <a:defRPr sz="2000" b="1" baseline="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434479"/>
            <a:ext cx="4040188" cy="3691683"/>
          </a:xfrm>
        </p:spPr>
        <p:txBody>
          <a:bodyPr/>
          <a:lstStyle>
            <a:lvl1pPr marL="0" indent="0">
              <a:defRPr sz="2600" baseline="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p:txBody>
      </p:sp>
      <p:sp>
        <p:nvSpPr>
          <p:cNvPr id="5" name="Text Placeholder 4"/>
          <p:cNvSpPr>
            <a:spLocks noGrp="1"/>
          </p:cNvSpPr>
          <p:nvPr>
            <p:ph type="body" sz="quarter" idx="3"/>
          </p:nvPr>
        </p:nvSpPr>
        <p:spPr>
          <a:xfrm>
            <a:off x="4645025" y="1746475"/>
            <a:ext cx="4041775" cy="688004"/>
          </a:xfrm>
        </p:spPr>
        <p:txBody>
          <a:bodyPr anchor="b"/>
          <a:lstStyle>
            <a:lvl1pPr marL="0" indent="0">
              <a:buNone/>
              <a:defRPr sz="2000" b="1" baseline="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434479"/>
            <a:ext cx="4041775" cy="3691684"/>
          </a:xfrm>
        </p:spPr>
        <p:txBody>
          <a:bodyPr/>
          <a:lstStyle>
            <a:lvl1pPr marL="0" indent="0">
              <a:defRPr sz="26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p:txBody>
      </p:sp>
      <p:sp>
        <p:nvSpPr>
          <p:cNvPr id="9" name="Date Placeholder 3"/>
          <p:cNvSpPr>
            <a:spLocks noGrp="1"/>
          </p:cNvSpPr>
          <p:nvPr>
            <p:ph type="dt" sz="half" idx="10"/>
          </p:nvPr>
        </p:nvSpPr>
        <p:spPr>
          <a:xfrm>
            <a:off x="457200" y="6356350"/>
            <a:ext cx="2133600" cy="365125"/>
          </a:xfrm>
          <a:prstGeom prst="rect">
            <a:avLst/>
          </a:prstGeom>
        </p:spPr>
        <p:txBody>
          <a:bodyPr/>
          <a:lstStyle>
            <a:lvl1pPr>
              <a:defRPr/>
            </a:lvl1pPr>
          </a:lstStyle>
          <a:p>
            <a:fld id="{96EB8AE6-254A-4042-9B0A-784EEBF6D63D}" type="datetime1">
              <a:rPr lang="en-US" smtClean="0"/>
              <a:t>8/14/2019</a:t>
            </a:fld>
            <a:endParaRPr lang="en-US" dirty="0"/>
          </a:p>
        </p:txBody>
      </p:sp>
      <p:sp>
        <p:nvSpPr>
          <p:cNvPr id="11"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fld id="{3C108FF5-F94A-4A01-95EB-7A24E6D0C65F}" type="slidenum">
              <a:rPr lang="en-US"/>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Perpetua Titling MT"/>
                <a:cs typeface="Perpetua Titling MT"/>
              </a:defRPr>
            </a:lvl1pPr>
          </a:lstStyle>
          <a:p>
            <a:r>
              <a:rPr lang="en-US"/>
              <a:t>Click to edit Master title style</a:t>
            </a:r>
            <a:endParaRPr lang="en-US" dirty="0"/>
          </a:p>
        </p:txBody>
      </p:sp>
      <p:sp>
        <p:nvSpPr>
          <p:cNvPr id="3" name="Date Placeholder 3"/>
          <p:cNvSpPr>
            <a:spLocks noGrp="1"/>
          </p:cNvSpPr>
          <p:nvPr>
            <p:ph type="dt" sz="half" idx="10"/>
          </p:nvPr>
        </p:nvSpPr>
        <p:spPr>
          <a:xfrm>
            <a:off x="457200" y="6356350"/>
            <a:ext cx="2133600" cy="365125"/>
          </a:xfrm>
          <a:prstGeom prst="rect">
            <a:avLst/>
          </a:prstGeom>
        </p:spPr>
        <p:txBody>
          <a:bodyPr/>
          <a:lstStyle>
            <a:lvl1pPr>
              <a:defRPr/>
            </a:lvl1pPr>
          </a:lstStyle>
          <a:p>
            <a:fld id="{01E1C428-DCFF-471D-838B-481412F881E9}" type="datetime1">
              <a:rPr lang="en-US" smtClean="0"/>
              <a:t>8/14/2019</a:t>
            </a:fld>
            <a:endParaRPr lang="en-US" dirty="0"/>
          </a:p>
        </p:txBody>
      </p:sp>
      <p:sp>
        <p:nvSpPr>
          <p:cNvPr id="5"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fld id="{51D0DB0C-5430-48FA-B2ED-B97C4DAD1138}" type="slidenum">
              <a:rPr lang="en-US"/>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457200" y="6356350"/>
            <a:ext cx="2133600" cy="365125"/>
          </a:xfrm>
          <a:prstGeom prst="rect">
            <a:avLst/>
          </a:prstGeom>
        </p:spPr>
        <p:txBody>
          <a:bodyPr/>
          <a:lstStyle>
            <a:lvl1pPr>
              <a:defRPr/>
            </a:lvl1pPr>
          </a:lstStyle>
          <a:p>
            <a:fld id="{B2329F88-1DFD-4547-A8D8-0858DB296DB1}" type="datetime1">
              <a:rPr lang="en-US" smtClean="0"/>
              <a:t>8/14/2019</a:t>
            </a:fld>
            <a:endParaRPr lang="en-US" dirty="0"/>
          </a:p>
        </p:txBody>
      </p:sp>
      <p:sp>
        <p:nvSpPr>
          <p:cNvPr id="4"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fld id="{0CE5C32A-66A2-4AE6-849F-7CFEA627F4B3}" type="slidenum">
              <a:rPr lang="en-US"/>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Fig.#/Title next to content">
    <p:spTree>
      <p:nvGrpSpPr>
        <p:cNvPr id="1" name=""/>
        <p:cNvGrpSpPr/>
        <p:nvPr/>
      </p:nvGrpSpPr>
      <p:grpSpPr>
        <a:xfrm>
          <a:off x="0" y="0"/>
          <a:ext cx="0" cy="0"/>
          <a:chOff x="0" y="0"/>
          <a:chExt cx="0" cy="0"/>
        </a:xfrm>
      </p:grpSpPr>
      <p:cxnSp>
        <p:nvCxnSpPr>
          <p:cNvPr id="5" name="Straight Connector 4"/>
          <p:cNvCxnSpPr>
            <a:cxnSpLocks noChangeShapeType="1"/>
          </p:cNvCxnSpPr>
          <p:nvPr userDrawn="1"/>
        </p:nvCxnSpPr>
        <p:spPr bwMode="auto">
          <a:xfrm>
            <a:off x="3575050" y="776288"/>
            <a:ext cx="5111750" cy="0"/>
          </a:xfrm>
          <a:prstGeom prst="line">
            <a:avLst/>
          </a:prstGeom>
          <a:noFill/>
          <a:ln w="25400">
            <a:solidFill>
              <a:srgbClr val="F79646"/>
            </a:solidFill>
            <a:round/>
            <a:headEnd/>
            <a:tailEnd/>
          </a:ln>
          <a:effectLst>
            <a:outerShdw dist="20000" dir="5400000" rotWithShape="0">
              <a:srgbClr val="808080">
                <a:alpha val="37999"/>
              </a:srgbClr>
            </a:outerShdw>
          </a:effectLst>
        </p:spPr>
      </p:cxnSp>
      <p:sp>
        <p:nvSpPr>
          <p:cNvPr id="2" name="Title 1"/>
          <p:cNvSpPr>
            <a:spLocks noGrp="1"/>
          </p:cNvSpPr>
          <p:nvPr>
            <p:ph type="title"/>
          </p:nvPr>
        </p:nvSpPr>
        <p:spPr>
          <a:xfrm>
            <a:off x="457200" y="776210"/>
            <a:ext cx="3008313" cy="658889"/>
          </a:xfrm>
        </p:spPr>
        <p:txBody>
          <a:bodyPr anchor="b"/>
          <a:lstStyle>
            <a:lvl1pPr algn="l">
              <a:defRPr sz="2000" b="1" i="0" baseline="0">
                <a:solidFill>
                  <a:schemeClr val="accent2"/>
                </a:solidFill>
                <a:latin typeface="Century Gothic"/>
                <a:cs typeface="Century Gothic"/>
              </a:defRPr>
            </a:lvl1pPr>
          </a:lstStyle>
          <a:p>
            <a:r>
              <a:rPr lang="en-US"/>
              <a:t>Click to edit Master title style</a:t>
            </a:r>
            <a:endParaRPr lang="en-US" dirty="0"/>
          </a:p>
        </p:txBody>
      </p:sp>
      <p:sp>
        <p:nvSpPr>
          <p:cNvPr id="3" name="Content Placeholder 2"/>
          <p:cNvSpPr>
            <a:spLocks noGrp="1"/>
          </p:cNvSpPr>
          <p:nvPr>
            <p:ph idx="1"/>
          </p:nvPr>
        </p:nvSpPr>
        <p:spPr>
          <a:xfrm>
            <a:off x="3575050" y="776211"/>
            <a:ext cx="5111750" cy="502773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435100"/>
            <a:ext cx="3008313" cy="4368841"/>
          </a:xfrm>
        </p:spPr>
        <p:txBody>
          <a:bodyPr/>
          <a:lstStyle>
            <a:lvl1pPr marL="0" indent="0">
              <a:buNone/>
              <a:defRPr sz="2600" baseline="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Date Placeholder 3"/>
          <p:cNvSpPr>
            <a:spLocks noGrp="1"/>
          </p:cNvSpPr>
          <p:nvPr>
            <p:ph type="dt" sz="half" idx="10"/>
          </p:nvPr>
        </p:nvSpPr>
        <p:spPr>
          <a:xfrm>
            <a:off x="457200" y="6356350"/>
            <a:ext cx="2133600" cy="365125"/>
          </a:xfrm>
          <a:prstGeom prst="rect">
            <a:avLst/>
          </a:prstGeom>
        </p:spPr>
        <p:txBody>
          <a:bodyPr/>
          <a:lstStyle>
            <a:lvl1pPr>
              <a:defRPr/>
            </a:lvl1pPr>
          </a:lstStyle>
          <a:p>
            <a:fld id="{727C2C23-C925-4181-8B0B-DC4DF2679756}" type="datetime1">
              <a:rPr lang="en-US" smtClean="0"/>
              <a:t>8/14/2019</a:t>
            </a:fld>
            <a:endParaRPr lang="en-US" dirty="0"/>
          </a:p>
        </p:txBody>
      </p:sp>
      <p:sp>
        <p:nvSpPr>
          <p:cNvPr id="8"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fld id="{6FA7D050-7A01-442F-89E4-178ADB48DCB4}" type="slidenum">
              <a:rPr lang="en-US"/>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i="0" baseline="0">
                <a:solidFill>
                  <a:srgbClr val="C0504D"/>
                </a:solidFill>
                <a:latin typeface="Century Gothic"/>
                <a:cs typeface="Century Gothic"/>
              </a:defRPr>
            </a:lvl1pPr>
          </a:lstStyle>
          <a:p>
            <a:r>
              <a:rPr lang="en-US"/>
              <a:t>Click to edit Master title style</a:t>
            </a:r>
            <a:endParaRPr lang="en-US" dirty="0"/>
          </a:p>
        </p:txBody>
      </p:sp>
      <p:sp>
        <p:nvSpPr>
          <p:cNvPr id="3" name="Picture Placeholder 2"/>
          <p:cNvSpPr>
            <a:spLocks noGrp="1"/>
          </p:cNvSpPr>
          <p:nvPr>
            <p:ph type="pic" idx="1"/>
          </p:nvPr>
        </p:nvSpPr>
        <p:spPr>
          <a:xfrm>
            <a:off x="1792288" y="740929"/>
            <a:ext cx="5486400" cy="3986646"/>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2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a:xfrm>
            <a:off x="457200" y="6356350"/>
            <a:ext cx="2133600" cy="365125"/>
          </a:xfrm>
          <a:prstGeom prst="rect">
            <a:avLst/>
          </a:prstGeom>
        </p:spPr>
        <p:txBody>
          <a:bodyPr/>
          <a:lstStyle>
            <a:lvl1pPr>
              <a:defRPr/>
            </a:lvl1pPr>
          </a:lstStyle>
          <a:p>
            <a:fld id="{82827829-5D8E-4FB7-9725-75DE25C8F256}" type="datetime1">
              <a:rPr lang="en-US" smtClean="0"/>
              <a:t>8/14/2019</a:t>
            </a:fld>
            <a:endParaRPr lang="en-US" dirty="0"/>
          </a:p>
        </p:txBody>
      </p:sp>
      <p:sp>
        <p:nvSpPr>
          <p:cNvPr id="7"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fld id="{4DFD18C0-F9E2-4BAA-B51D-D9F0AE8EAAFF}" type="slidenum">
              <a:rPr lang="en-US"/>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Perpetua Titling MT"/>
                <a:cs typeface="Perpetua Titling MT"/>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a:lvl1pPr>
          </a:lstStyle>
          <a:p>
            <a:fld id="{9A1A514A-669D-47D5-B537-1530ECC5EB70}" type="datetime1">
              <a:rPr lang="en-US" smtClean="0"/>
              <a:t>8/14/2019</a:t>
            </a:fld>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fld id="{2A48F6BB-238D-4A2F-9261-4B811F10321E}" type="slidenum">
              <a:rPr lang="en-US"/>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776211"/>
            <a:ext cx="2057400" cy="5349952"/>
          </a:xfrm>
        </p:spPr>
        <p:txBody>
          <a:bodyPr vert="eaVert"/>
          <a:lstStyle>
            <a:lvl1pPr algn="l">
              <a:defRPr>
                <a:latin typeface="Perpetua Titling MT"/>
                <a:cs typeface="Perpetua Titling MT"/>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457200" y="776211"/>
            <a:ext cx="6019800" cy="5349952"/>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a:lvl1pPr>
          </a:lstStyle>
          <a:p>
            <a:fld id="{49059F5B-70BC-4FC1-A1F4-6CD39CFF45E6}" type="datetime1">
              <a:rPr lang="en-US" smtClean="0"/>
              <a:t>8/14/2019</a:t>
            </a:fld>
            <a:endParaRPr lang="en-US" dirty="0"/>
          </a:p>
        </p:txBody>
      </p:sp>
      <p:sp>
        <p:nvSpPr>
          <p:cNvPr id="5" name="Footer Placeholder 4"/>
          <p:cNvSpPr>
            <a:spLocks noGrp="1"/>
          </p:cNvSpPr>
          <p:nvPr>
            <p:ph type="ftr" sz="quarter" idx="11"/>
          </p:nvPr>
        </p:nvSpPr>
        <p:spPr>
          <a:xfrm>
            <a:off x="2716519" y="6356350"/>
            <a:ext cx="3704345" cy="436563"/>
          </a:xfrm>
          <a:prstGeom prst="rect">
            <a:avLst/>
          </a:prstGeom>
        </p:spPr>
        <p:txBody>
          <a:bodyPr/>
          <a:lstStyle>
            <a:lvl1pPr>
              <a:defRPr/>
            </a:lvl1pPr>
          </a:lstStyle>
          <a:p>
            <a:pPr>
              <a:defRPr/>
            </a:pP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fld id="{8E8087E6-2702-4AA9-ADC5-BFBBE48C7D40}" type="slidenum">
              <a:rPr lang="en-US"/>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fld id="{3652B826-421A-4B06-B0E7-F51F10159FF1}" type="datetime1">
              <a:rPr lang="en-US" smtClean="0"/>
              <a:t>8/14/2019</a:t>
            </a:fld>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67ABE746-67BB-491A-B844-47B24C13551B}" type="slidenum">
              <a:rPr lang="en-US"/>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fld id="{05CF7B24-89DD-4179-9CEA-8D7EA96E00C1}" type="datetime1">
              <a:rPr lang="en-US" smtClean="0"/>
              <a:t>8/14/2019</a:t>
            </a:fld>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498FEB46-C9E0-46E0-A1E5-F5E5DAF840B2}" type="slidenum">
              <a:rPr lang="en-US"/>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fld id="{18B83D7A-C4B8-4309-9FC3-B408D2EB00ED}" type="datetime1">
              <a:rPr lang="en-US" smtClean="0"/>
              <a:t>8/14/2019</a:t>
            </a:fld>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BE03F406-999B-4AE2-955E-F3FC2378B974}" type="slidenum">
              <a:rPr lang="en-US"/>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fld id="{DB55E971-5F51-4DE2-B89F-C1617932D187}" type="datetime1">
              <a:rPr lang="en-US" smtClean="0"/>
              <a:t>8/14/2019</a:t>
            </a:fld>
            <a:endParaRPr lang="en-US" dirty="0"/>
          </a:p>
        </p:txBody>
      </p:sp>
      <p:sp>
        <p:nvSpPr>
          <p:cNvPr id="6" name="Footer Placeholder 4"/>
          <p:cNvSpPr>
            <a:spLocks noGrp="1"/>
          </p:cNvSpPr>
          <p:nvPr>
            <p:ph type="ftr" sz="quarter" idx="11"/>
          </p:nvPr>
        </p:nvSpPr>
        <p:spPr/>
        <p:txBody>
          <a:bodyPr/>
          <a:lstStyle>
            <a:lvl1pPr>
              <a:defRPr/>
            </a:lvl1pPr>
          </a:lstStyle>
          <a:p>
            <a:endParaRPr lang="en-US" dirty="0"/>
          </a:p>
        </p:txBody>
      </p:sp>
      <p:sp>
        <p:nvSpPr>
          <p:cNvPr id="7" name="Slide Number Placeholder 5"/>
          <p:cNvSpPr>
            <a:spLocks noGrp="1"/>
          </p:cNvSpPr>
          <p:nvPr>
            <p:ph type="sldNum" sz="quarter" idx="12"/>
          </p:nvPr>
        </p:nvSpPr>
        <p:spPr/>
        <p:txBody>
          <a:bodyPr/>
          <a:lstStyle>
            <a:lvl1pPr>
              <a:defRPr/>
            </a:lvl1pPr>
          </a:lstStyle>
          <a:p>
            <a:fld id="{3A7D3CE9-144A-4639-8FB6-DFB0E4EF0431}" type="slidenum">
              <a:rPr lang="en-US"/>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fld id="{CD966854-FC60-488C-B36F-0565CF9E99A9}" type="datetime1">
              <a:rPr lang="en-US" smtClean="0"/>
              <a:t>8/14/2019</a:t>
            </a:fld>
            <a:endParaRPr lang="en-US" dirty="0"/>
          </a:p>
        </p:txBody>
      </p:sp>
      <p:sp>
        <p:nvSpPr>
          <p:cNvPr id="8" name="Footer Placeholder 4"/>
          <p:cNvSpPr>
            <a:spLocks noGrp="1"/>
          </p:cNvSpPr>
          <p:nvPr>
            <p:ph type="ftr" sz="quarter" idx="11"/>
          </p:nvPr>
        </p:nvSpPr>
        <p:spPr/>
        <p:txBody>
          <a:bodyPr/>
          <a:lstStyle>
            <a:lvl1pPr>
              <a:defRPr/>
            </a:lvl1pPr>
          </a:lstStyle>
          <a:p>
            <a:endParaRPr lang="en-US" dirty="0"/>
          </a:p>
        </p:txBody>
      </p:sp>
      <p:sp>
        <p:nvSpPr>
          <p:cNvPr id="9" name="Slide Number Placeholder 5"/>
          <p:cNvSpPr>
            <a:spLocks noGrp="1"/>
          </p:cNvSpPr>
          <p:nvPr>
            <p:ph type="sldNum" sz="quarter" idx="12"/>
          </p:nvPr>
        </p:nvSpPr>
        <p:spPr/>
        <p:txBody>
          <a:bodyPr/>
          <a:lstStyle>
            <a:lvl1pPr>
              <a:defRPr/>
            </a:lvl1pPr>
          </a:lstStyle>
          <a:p>
            <a:fld id="{2C96FC6C-39A4-4CFB-9C9D-456D8FFBC0CB}" type="slidenum">
              <a:rPr lang="en-US"/>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fld id="{AD2890A5-D92D-4FC3-BCF9-1B4970CF2CC9}" type="datetime1">
              <a:rPr lang="en-US" smtClean="0"/>
              <a:t>8/14/2019</a:t>
            </a:fld>
            <a:endParaRPr lang="en-US" dirty="0"/>
          </a:p>
        </p:txBody>
      </p:sp>
      <p:sp>
        <p:nvSpPr>
          <p:cNvPr id="4" name="Footer Placeholder 4"/>
          <p:cNvSpPr>
            <a:spLocks noGrp="1"/>
          </p:cNvSpPr>
          <p:nvPr>
            <p:ph type="ftr" sz="quarter" idx="11"/>
          </p:nvPr>
        </p:nvSpPr>
        <p:spPr/>
        <p:txBody>
          <a:bodyPr/>
          <a:lstStyle>
            <a:lvl1pPr>
              <a:defRPr/>
            </a:lvl1pPr>
          </a:lstStyle>
          <a:p>
            <a:endParaRPr lang="en-US" dirty="0"/>
          </a:p>
        </p:txBody>
      </p:sp>
      <p:sp>
        <p:nvSpPr>
          <p:cNvPr id="5" name="Slide Number Placeholder 5"/>
          <p:cNvSpPr>
            <a:spLocks noGrp="1"/>
          </p:cNvSpPr>
          <p:nvPr>
            <p:ph type="sldNum" sz="quarter" idx="12"/>
          </p:nvPr>
        </p:nvSpPr>
        <p:spPr/>
        <p:txBody>
          <a:bodyPr/>
          <a:lstStyle>
            <a:lvl1pPr>
              <a:defRPr/>
            </a:lvl1pPr>
          </a:lstStyle>
          <a:p>
            <a:fld id="{959FB020-D5DB-4A4C-8E33-9A650580EEF1}" type="slidenum">
              <a:rPr lang="en-US"/>
              <a:pPr/>
              <a:t>‹#›</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C677EA05-16F4-4C49-8609-3E0FA120FFB9}" type="datetime1">
              <a:rPr lang="en-US" smtClean="0"/>
              <a:t>8/14/2019</a:t>
            </a:fld>
            <a:endParaRPr lang="en-US" dirty="0"/>
          </a:p>
        </p:txBody>
      </p:sp>
      <p:sp>
        <p:nvSpPr>
          <p:cNvPr id="3" name="Footer Placeholder 4"/>
          <p:cNvSpPr>
            <a:spLocks noGrp="1"/>
          </p:cNvSpPr>
          <p:nvPr>
            <p:ph type="ftr" sz="quarter" idx="11"/>
          </p:nvPr>
        </p:nvSpPr>
        <p:spPr/>
        <p:txBody>
          <a:bodyPr/>
          <a:lstStyle>
            <a:lvl1pPr>
              <a:defRPr/>
            </a:lvl1pPr>
          </a:lstStyle>
          <a:p>
            <a:endParaRPr lang="en-US" dirty="0"/>
          </a:p>
        </p:txBody>
      </p:sp>
      <p:sp>
        <p:nvSpPr>
          <p:cNvPr id="4" name="Slide Number Placeholder 5"/>
          <p:cNvSpPr>
            <a:spLocks noGrp="1"/>
          </p:cNvSpPr>
          <p:nvPr>
            <p:ph type="sldNum" sz="quarter" idx="12"/>
          </p:nvPr>
        </p:nvSpPr>
        <p:spPr/>
        <p:txBody>
          <a:bodyPr/>
          <a:lstStyle>
            <a:lvl1pPr>
              <a:defRPr/>
            </a:lvl1pPr>
          </a:lstStyle>
          <a:p>
            <a:fld id="{27D5CC4B-1623-4C16-898B-F688F552AD22}" type="slidenum">
              <a:rPr lang="en-US"/>
              <a:pPr/>
              <a:t>‹#›</a:t>
            </a:fld>
            <a:endParaRPr 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fld id="{90B0D310-4E68-4E77-B38F-F6B264F31658}" type="datetime1">
              <a:rPr lang="en-US" smtClean="0"/>
              <a:t>8/14/2019</a:t>
            </a:fld>
            <a:endParaRPr lang="en-US" dirty="0"/>
          </a:p>
        </p:txBody>
      </p:sp>
      <p:sp>
        <p:nvSpPr>
          <p:cNvPr id="6" name="Footer Placeholder 4"/>
          <p:cNvSpPr>
            <a:spLocks noGrp="1"/>
          </p:cNvSpPr>
          <p:nvPr>
            <p:ph type="ftr" sz="quarter" idx="11"/>
          </p:nvPr>
        </p:nvSpPr>
        <p:spPr/>
        <p:txBody>
          <a:bodyPr/>
          <a:lstStyle>
            <a:lvl1pPr>
              <a:defRPr/>
            </a:lvl1pPr>
          </a:lstStyle>
          <a:p>
            <a:endParaRPr lang="en-US" dirty="0"/>
          </a:p>
        </p:txBody>
      </p:sp>
      <p:sp>
        <p:nvSpPr>
          <p:cNvPr id="7" name="Slide Number Placeholder 5"/>
          <p:cNvSpPr>
            <a:spLocks noGrp="1"/>
          </p:cNvSpPr>
          <p:nvPr>
            <p:ph type="sldNum" sz="quarter" idx="12"/>
          </p:nvPr>
        </p:nvSpPr>
        <p:spPr/>
        <p:txBody>
          <a:bodyPr/>
          <a:lstStyle>
            <a:lvl1pPr>
              <a:defRPr/>
            </a:lvl1pPr>
          </a:lstStyle>
          <a:p>
            <a:fld id="{D6DC1040-718D-4133-BAA9-4F6270B47803}" type="slidenum">
              <a:rPr lang="en-US"/>
              <a:pPr/>
              <a:t>‹#›</a:t>
            </a:fld>
            <a:endParaRPr 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fld id="{EDA11170-EDDF-4372-BFA9-9F6938294DC4}" type="datetime1">
              <a:rPr lang="en-US" smtClean="0"/>
              <a:t>8/14/2019</a:t>
            </a:fld>
            <a:endParaRPr lang="en-US" dirty="0"/>
          </a:p>
        </p:txBody>
      </p:sp>
      <p:sp>
        <p:nvSpPr>
          <p:cNvPr id="6" name="Footer Placeholder 4"/>
          <p:cNvSpPr>
            <a:spLocks noGrp="1"/>
          </p:cNvSpPr>
          <p:nvPr>
            <p:ph type="ftr" sz="quarter" idx="11"/>
          </p:nvPr>
        </p:nvSpPr>
        <p:spPr/>
        <p:txBody>
          <a:bodyPr/>
          <a:lstStyle>
            <a:lvl1pPr>
              <a:defRPr/>
            </a:lvl1pPr>
          </a:lstStyle>
          <a:p>
            <a:endParaRPr lang="en-US" dirty="0"/>
          </a:p>
        </p:txBody>
      </p:sp>
      <p:sp>
        <p:nvSpPr>
          <p:cNvPr id="7" name="Slide Number Placeholder 5"/>
          <p:cNvSpPr>
            <a:spLocks noGrp="1"/>
          </p:cNvSpPr>
          <p:nvPr>
            <p:ph type="sldNum" sz="quarter" idx="12"/>
          </p:nvPr>
        </p:nvSpPr>
        <p:spPr/>
        <p:txBody>
          <a:bodyPr/>
          <a:lstStyle>
            <a:lvl1pPr>
              <a:defRPr/>
            </a:lvl1pPr>
          </a:lstStyle>
          <a:p>
            <a:fld id="{23E3EC4F-4212-4079-AEB9-041BC33F6D80}" type="slidenum">
              <a:rPr lang="en-US"/>
              <a:pPr/>
              <a:t>‹#›</a:t>
            </a:fld>
            <a:endParaRPr lang="en-US"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CCB32CE0-7544-4986-8FE0-B4C2B149B515}" type="datetime1">
              <a:rPr lang="en-US" smtClean="0"/>
              <a:t>8/14/2019</a:t>
            </a:fld>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D24CF222-5D74-47F0-A6DC-BA23943E1C08}" type="slidenum">
              <a:rPr lang="en-US"/>
              <a:pPr/>
              <a:t>‹#›</a:t>
            </a:fld>
            <a:endParaRPr 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fld id="{C47956DD-6D54-47F0-A698-407DFE4E1F44}" type="datetime1">
              <a:rPr lang="en-US" smtClean="0"/>
              <a:t>8/14/2019</a:t>
            </a:fld>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6BE9AE5F-6B37-4EC0-83C9-5867203F0843}" type="slidenum">
              <a:rPr lang="en-US"/>
              <a:pPr/>
              <a:t>‹#›</a:t>
            </a:fld>
            <a:endParaRPr lang="en-US"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fld id="{EE9D6362-D069-4E93-B208-2A2353087B2D}" type="datetime1">
              <a:rPr lang="en-US" smtClean="0"/>
              <a:t>8/14/2019</a:t>
            </a:fld>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6B3AFE47-399C-43F4-982E-CB0FCD1811F0}" type="slidenum">
              <a:rPr lang="en-US"/>
              <a:pPr/>
              <a:t>‹#›</a:t>
            </a:fld>
            <a:endParaRPr lang="en-US" dirty="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fld id="{680BD171-133C-4C6C-8623-3797915C1B55}" type="datetime1">
              <a:rPr lang="en-US" smtClean="0"/>
              <a:t>8/14/2019</a:t>
            </a:fld>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6B82868E-F174-432B-9869-545DA59A5CDD}" type="slidenum">
              <a:rPr lang="en-US"/>
              <a:pPr/>
              <a:t>‹#›</a:t>
            </a:fld>
            <a:endParaRPr lang="en-US" dirty="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fld id="{18DEF241-9D9B-4F06-8CE0-BE04C1E3C483}" type="datetime1">
              <a:rPr lang="en-US" smtClean="0"/>
              <a:t>8/14/2019</a:t>
            </a:fld>
            <a:endParaRPr lang="en-US" dirty="0"/>
          </a:p>
        </p:txBody>
      </p:sp>
      <p:sp>
        <p:nvSpPr>
          <p:cNvPr id="6" name="Footer Placeholder 4"/>
          <p:cNvSpPr>
            <a:spLocks noGrp="1"/>
          </p:cNvSpPr>
          <p:nvPr>
            <p:ph type="ftr" sz="quarter" idx="11"/>
          </p:nvPr>
        </p:nvSpPr>
        <p:spPr/>
        <p:txBody>
          <a:bodyPr/>
          <a:lstStyle>
            <a:lvl1pPr>
              <a:defRPr/>
            </a:lvl1pPr>
          </a:lstStyle>
          <a:p>
            <a:endParaRPr lang="en-US" dirty="0"/>
          </a:p>
        </p:txBody>
      </p:sp>
      <p:sp>
        <p:nvSpPr>
          <p:cNvPr id="7" name="Slide Number Placeholder 5"/>
          <p:cNvSpPr>
            <a:spLocks noGrp="1"/>
          </p:cNvSpPr>
          <p:nvPr>
            <p:ph type="sldNum" sz="quarter" idx="12"/>
          </p:nvPr>
        </p:nvSpPr>
        <p:spPr/>
        <p:txBody>
          <a:bodyPr/>
          <a:lstStyle>
            <a:lvl1pPr>
              <a:defRPr/>
            </a:lvl1pPr>
          </a:lstStyle>
          <a:p>
            <a:fld id="{69B6D60D-C7CC-49B6-9160-AE521E953B37}" type="slidenum">
              <a:rPr lang="en-US"/>
              <a:pPr/>
              <a:t>‹#›</a:t>
            </a:fld>
            <a:endParaRPr lang="en-US" dirty="0"/>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fld id="{81EF8A60-AF6D-431A-8D18-EA2082FFC0AD}" type="datetime1">
              <a:rPr lang="en-US" smtClean="0"/>
              <a:t>8/14/2019</a:t>
            </a:fld>
            <a:endParaRPr lang="en-US" dirty="0"/>
          </a:p>
        </p:txBody>
      </p:sp>
      <p:sp>
        <p:nvSpPr>
          <p:cNvPr id="8" name="Footer Placeholder 4"/>
          <p:cNvSpPr>
            <a:spLocks noGrp="1"/>
          </p:cNvSpPr>
          <p:nvPr>
            <p:ph type="ftr" sz="quarter" idx="11"/>
          </p:nvPr>
        </p:nvSpPr>
        <p:spPr/>
        <p:txBody>
          <a:bodyPr/>
          <a:lstStyle>
            <a:lvl1pPr>
              <a:defRPr/>
            </a:lvl1pPr>
          </a:lstStyle>
          <a:p>
            <a:endParaRPr lang="en-US" dirty="0"/>
          </a:p>
        </p:txBody>
      </p:sp>
      <p:sp>
        <p:nvSpPr>
          <p:cNvPr id="9" name="Slide Number Placeholder 5"/>
          <p:cNvSpPr>
            <a:spLocks noGrp="1"/>
          </p:cNvSpPr>
          <p:nvPr>
            <p:ph type="sldNum" sz="quarter" idx="12"/>
          </p:nvPr>
        </p:nvSpPr>
        <p:spPr/>
        <p:txBody>
          <a:bodyPr/>
          <a:lstStyle>
            <a:lvl1pPr>
              <a:defRPr/>
            </a:lvl1pPr>
          </a:lstStyle>
          <a:p>
            <a:fld id="{AA7025A3-64F9-45A0-9BB8-215D30DB7039}" type="slidenum">
              <a:rPr lang="en-US"/>
              <a:pPr/>
              <a:t>‹#›</a:t>
            </a:fld>
            <a:endParaRPr lang="en-US" dirty="0"/>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fld id="{6A451F78-1089-467B-B14C-6A84B216F8BA}" type="datetime1">
              <a:rPr lang="en-US" smtClean="0"/>
              <a:t>8/14/2019</a:t>
            </a:fld>
            <a:endParaRPr lang="en-US" dirty="0"/>
          </a:p>
        </p:txBody>
      </p:sp>
      <p:sp>
        <p:nvSpPr>
          <p:cNvPr id="4" name="Footer Placeholder 4"/>
          <p:cNvSpPr>
            <a:spLocks noGrp="1"/>
          </p:cNvSpPr>
          <p:nvPr>
            <p:ph type="ftr" sz="quarter" idx="11"/>
          </p:nvPr>
        </p:nvSpPr>
        <p:spPr/>
        <p:txBody>
          <a:bodyPr/>
          <a:lstStyle>
            <a:lvl1pPr>
              <a:defRPr/>
            </a:lvl1pPr>
          </a:lstStyle>
          <a:p>
            <a:endParaRPr lang="en-US" dirty="0"/>
          </a:p>
        </p:txBody>
      </p:sp>
      <p:sp>
        <p:nvSpPr>
          <p:cNvPr id="5" name="Slide Number Placeholder 5"/>
          <p:cNvSpPr>
            <a:spLocks noGrp="1"/>
          </p:cNvSpPr>
          <p:nvPr>
            <p:ph type="sldNum" sz="quarter" idx="12"/>
          </p:nvPr>
        </p:nvSpPr>
        <p:spPr/>
        <p:txBody>
          <a:bodyPr/>
          <a:lstStyle>
            <a:lvl1pPr>
              <a:defRPr/>
            </a:lvl1pPr>
          </a:lstStyle>
          <a:p>
            <a:fld id="{0548E9A6-ED8D-4508-AD35-405CD8A6C361}" type="slidenum">
              <a:rPr lang="en-US"/>
              <a:pPr/>
              <a:t>‹#›</a:t>
            </a:fld>
            <a:endParaRPr lang="en-US" dirty="0"/>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AA8EDD84-1C95-42C1-9979-9BE2ACAA3D6F}" type="datetime1">
              <a:rPr lang="en-US" smtClean="0"/>
              <a:t>8/14/2019</a:t>
            </a:fld>
            <a:endParaRPr lang="en-US" dirty="0"/>
          </a:p>
        </p:txBody>
      </p:sp>
      <p:sp>
        <p:nvSpPr>
          <p:cNvPr id="3" name="Footer Placeholder 4"/>
          <p:cNvSpPr>
            <a:spLocks noGrp="1"/>
          </p:cNvSpPr>
          <p:nvPr>
            <p:ph type="ftr" sz="quarter" idx="11"/>
          </p:nvPr>
        </p:nvSpPr>
        <p:spPr/>
        <p:txBody>
          <a:bodyPr/>
          <a:lstStyle>
            <a:lvl1pPr>
              <a:defRPr/>
            </a:lvl1pPr>
          </a:lstStyle>
          <a:p>
            <a:endParaRPr lang="en-US" dirty="0"/>
          </a:p>
        </p:txBody>
      </p:sp>
      <p:sp>
        <p:nvSpPr>
          <p:cNvPr id="4" name="Slide Number Placeholder 5"/>
          <p:cNvSpPr>
            <a:spLocks noGrp="1"/>
          </p:cNvSpPr>
          <p:nvPr>
            <p:ph type="sldNum" sz="quarter" idx="12"/>
          </p:nvPr>
        </p:nvSpPr>
        <p:spPr/>
        <p:txBody>
          <a:bodyPr/>
          <a:lstStyle>
            <a:lvl1pPr>
              <a:defRPr/>
            </a:lvl1pPr>
          </a:lstStyle>
          <a:p>
            <a:fld id="{C7FCFF3C-0154-4DC7-A2FB-8CE208808BDB}" type="slidenum">
              <a:rPr lang="en-US"/>
              <a:pPr/>
              <a:t>‹#›</a:t>
            </a:fld>
            <a:endParaRPr lang="en-US" dirty="0"/>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fld id="{2EE5FA4D-DD9D-403A-934A-DEF429BF1BFE}" type="datetime1">
              <a:rPr lang="en-US" smtClean="0"/>
              <a:t>8/14/2019</a:t>
            </a:fld>
            <a:endParaRPr lang="en-US" dirty="0"/>
          </a:p>
        </p:txBody>
      </p:sp>
      <p:sp>
        <p:nvSpPr>
          <p:cNvPr id="6" name="Footer Placeholder 4"/>
          <p:cNvSpPr>
            <a:spLocks noGrp="1"/>
          </p:cNvSpPr>
          <p:nvPr>
            <p:ph type="ftr" sz="quarter" idx="11"/>
          </p:nvPr>
        </p:nvSpPr>
        <p:spPr/>
        <p:txBody>
          <a:bodyPr/>
          <a:lstStyle>
            <a:lvl1pPr>
              <a:defRPr/>
            </a:lvl1pPr>
          </a:lstStyle>
          <a:p>
            <a:endParaRPr lang="en-US" dirty="0"/>
          </a:p>
        </p:txBody>
      </p:sp>
      <p:sp>
        <p:nvSpPr>
          <p:cNvPr id="7" name="Slide Number Placeholder 5"/>
          <p:cNvSpPr>
            <a:spLocks noGrp="1"/>
          </p:cNvSpPr>
          <p:nvPr>
            <p:ph type="sldNum" sz="quarter" idx="12"/>
          </p:nvPr>
        </p:nvSpPr>
        <p:spPr/>
        <p:txBody>
          <a:bodyPr/>
          <a:lstStyle>
            <a:lvl1pPr>
              <a:defRPr/>
            </a:lvl1pPr>
          </a:lstStyle>
          <a:p>
            <a:fld id="{0535694A-591D-4AEA-A376-D4D30C2516F1}" type="slidenum">
              <a:rPr lang="en-US"/>
              <a:pPr/>
              <a:t>‹#›</a:t>
            </a:fld>
            <a:endParaRPr lang="en-US" dirty="0"/>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fld id="{5B94F1E4-8ED2-4C2B-A3E6-B39D05D8DD94}" type="datetime1">
              <a:rPr lang="en-US" smtClean="0"/>
              <a:t>8/14/2019</a:t>
            </a:fld>
            <a:endParaRPr lang="en-US" dirty="0"/>
          </a:p>
        </p:txBody>
      </p:sp>
      <p:sp>
        <p:nvSpPr>
          <p:cNvPr id="6" name="Footer Placeholder 4"/>
          <p:cNvSpPr>
            <a:spLocks noGrp="1"/>
          </p:cNvSpPr>
          <p:nvPr>
            <p:ph type="ftr" sz="quarter" idx="11"/>
          </p:nvPr>
        </p:nvSpPr>
        <p:spPr/>
        <p:txBody>
          <a:bodyPr/>
          <a:lstStyle>
            <a:lvl1pPr>
              <a:defRPr/>
            </a:lvl1pPr>
          </a:lstStyle>
          <a:p>
            <a:endParaRPr lang="en-US" dirty="0"/>
          </a:p>
        </p:txBody>
      </p:sp>
      <p:sp>
        <p:nvSpPr>
          <p:cNvPr id="7" name="Slide Number Placeholder 5"/>
          <p:cNvSpPr>
            <a:spLocks noGrp="1"/>
          </p:cNvSpPr>
          <p:nvPr>
            <p:ph type="sldNum" sz="quarter" idx="12"/>
          </p:nvPr>
        </p:nvSpPr>
        <p:spPr/>
        <p:txBody>
          <a:bodyPr/>
          <a:lstStyle>
            <a:lvl1pPr>
              <a:defRPr/>
            </a:lvl1pPr>
          </a:lstStyle>
          <a:p>
            <a:fld id="{A96A6670-EB53-4047-AF2F-6BDD6DB961C2}" type="slidenum">
              <a:rPr lang="en-US"/>
              <a:pPr/>
              <a:t>‹#›</a:t>
            </a:fld>
            <a:endParaRPr lang="en-US" dirty="0"/>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E5743EB4-925A-405D-B00A-D0D6C0E38311}" type="datetime1">
              <a:rPr lang="en-US" smtClean="0"/>
              <a:t>8/14/2019</a:t>
            </a:fld>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9444FE9D-844F-4C01-B1CA-83ED90718A70}" type="slidenum">
              <a:rPr lang="en-US"/>
              <a:pPr/>
              <a:t>‹#›</a:t>
            </a:fld>
            <a:endParaRPr lang="en-US" dirty="0"/>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fld id="{F82404F0-990F-43A3-8807-8EA3B38746EC}" type="datetime1">
              <a:rPr lang="en-US" smtClean="0"/>
              <a:t>8/14/2019</a:t>
            </a:fld>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FF0DD7D9-A9E8-4181-84F7-0AECF9396290}" type="slidenum">
              <a:rPr lang="en-US"/>
              <a:pPr/>
              <a:t>‹#›</a:t>
            </a:fld>
            <a:endParaRPr lang="en-US" dirty="0"/>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fld id="{A8678BC4-25EB-4E73-A769-5E1449D0D3ED}" type="datetime1">
              <a:rPr lang="en-US" smtClean="0"/>
              <a:t>8/14/2019</a:t>
            </a:fld>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94B8566B-6E7F-4DA6-8FEE-74BDB784C043}" type="slidenum">
              <a:rPr lang="en-US"/>
              <a:pPr/>
              <a:t>‹#›</a:t>
            </a:fld>
            <a:endParaRPr lang="en-US" dirty="0"/>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fld id="{11653A0A-9F02-41C0-AF20-1C570F995FB2}" type="datetime1">
              <a:rPr lang="en-US" smtClean="0"/>
              <a:t>8/14/2019</a:t>
            </a:fld>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72E67E4F-AE91-4908-8E6F-67B587A7B30F}" type="slidenum">
              <a:rPr lang="en-US"/>
              <a:pPr/>
              <a:t>‹#›</a:t>
            </a:fld>
            <a:endParaRPr lang="en-US" dirty="0"/>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fld id="{A4BFA1A7-4BFC-4341-934F-C7F7B19DE4B2}" type="datetime1">
              <a:rPr lang="en-US" smtClean="0"/>
              <a:t>8/14/2019</a:t>
            </a:fld>
            <a:endParaRPr lang="en-US" dirty="0"/>
          </a:p>
        </p:txBody>
      </p:sp>
      <p:sp>
        <p:nvSpPr>
          <p:cNvPr id="6" name="Footer Placeholder 4"/>
          <p:cNvSpPr>
            <a:spLocks noGrp="1"/>
          </p:cNvSpPr>
          <p:nvPr>
            <p:ph type="ftr" sz="quarter" idx="11"/>
          </p:nvPr>
        </p:nvSpPr>
        <p:spPr/>
        <p:txBody>
          <a:bodyPr/>
          <a:lstStyle>
            <a:lvl1pPr>
              <a:defRPr/>
            </a:lvl1pPr>
          </a:lstStyle>
          <a:p>
            <a:endParaRPr lang="en-US" dirty="0"/>
          </a:p>
        </p:txBody>
      </p:sp>
      <p:sp>
        <p:nvSpPr>
          <p:cNvPr id="7" name="Slide Number Placeholder 5"/>
          <p:cNvSpPr>
            <a:spLocks noGrp="1"/>
          </p:cNvSpPr>
          <p:nvPr>
            <p:ph type="sldNum" sz="quarter" idx="12"/>
          </p:nvPr>
        </p:nvSpPr>
        <p:spPr/>
        <p:txBody>
          <a:bodyPr/>
          <a:lstStyle>
            <a:lvl1pPr>
              <a:defRPr/>
            </a:lvl1pPr>
          </a:lstStyle>
          <a:p>
            <a:fld id="{AF264AB9-8E2C-4971-9E1E-AC5E64A9B388}" type="slidenum">
              <a:rPr lang="en-US"/>
              <a:pPr/>
              <a:t>‹#›</a:t>
            </a:fld>
            <a:endParaRPr lang="en-US" dirty="0"/>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fld id="{DA6F3DDF-AA0E-42F6-89DF-2A3073C5A780}" type="datetime1">
              <a:rPr lang="en-US" smtClean="0"/>
              <a:t>8/14/2019</a:t>
            </a:fld>
            <a:endParaRPr lang="en-US" dirty="0"/>
          </a:p>
        </p:txBody>
      </p:sp>
      <p:sp>
        <p:nvSpPr>
          <p:cNvPr id="8" name="Footer Placeholder 4"/>
          <p:cNvSpPr>
            <a:spLocks noGrp="1"/>
          </p:cNvSpPr>
          <p:nvPr>
            <p:ph type="ftr" sz="quarter" idx="11"/>
          </p:nvPr>
        </p:nvSpPr>
        <p:spPr/>
        <p:txBody>
          <a:bodyPr/>
          <a:lstStyle>
            <a:lvl1pPr>
              <a:defRPr/>
            </a:lvl1pPr>
          </a:lstStyle>
          <a:p>
            <a:endParaRPr lang="en-US" dirty="0"/>
          </a:p>
        </p:txBody>
      </p:sp>
      <p:sp>
        <p:nvSpPr>
          <p:cNvPr id="9" name="Slide Number Placeholder 5"/>
          <p:cNvSpPr>
            <a:spLocks noGrp="1"/>
          </p:cNvSpPr>
          <p:nvPr>
            <p:ph type="sldNum" sz="quarter" idx="12"/>
          </p:nvPr>
        </p:nvSpPr>
        <p:spPr/>
        <p:txBody>
          <a:bodyPr/>
          <a:lstStyle>
            <a:lvl1pPr>
              <a:defRPr/>
            </a:lvl1pPr>
          </a:lstStyle>
          <a:p>
            <a:fld id="{163D9A5B-B951-4D90-8D80-827E07AF2B47}" type="slidenum">
              <a:rPr lang="en-US"/>
              <a:pPr/>
              <a:t>‹#›</a:t>
            </a:fld>
            <a:endParaRPr lang="en-US" dirty="0"/>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fld id="{57BB57B0-C5B3-4887-8599-5AE949D7084F}" type="datetime1">
              <a:rPr lang="en-US" smtClean="0"/>
              <a:t>8/14/2019</a:t>
            </a:fld>
            <a:endParaRPr lang="en-US" dirty="0"/>
          </a:p>
        </p:txBody>
      </p:sp>
      <p:sp>
        <p:nvSpPr>
          <p:cNvPr id="4" name="Footer Placeholder 4"/>
          <p:cNvSpPr>
            <a:spLocks noGrp="1"/>
          </p:cNvSpPr>
          <p:nvPr>
            <p:ph type="ftr" sz="quarter" idx="11"/>
          </p:nvPr>
        </p:nvSpPr>
        <p:spPr/>
        <p:txBody>
          <a:bodyPr/>
          <a:lstStyle>
            <a:lvl1pPr>
              <a:defRPr/>
            </a:lvl1pPr>
          </a:lstStyle>
          <a:p>
            <a:endParaRPr lang="en-US" dirty="0"/>
          </a:p>
        </p:txBody>
      </p:sp>
      <p:sp>
        <p:nvSpPr>
          <p:cNvPr id="5" name="Slide Number Placeholder 5"/>
          <p:cNvSpPr>
            <a:spLocks noGrp="1"/>
          </p:cNvSpPr>
          <p:nvPr>
            <p:ph type="sldNum" sz="quarter" idx="12"/>
          </p:nvPr>
        </p:nvSpPr>
        <p:spPr/>
        <p:txBody>
          <a:bodyPr/>
          <a:lstStyle>
            <a:lvl1pPr>
              <a:defRPr/>
            </a:lvl1pPr>
          </a:lstStyle>
          <a:p>
            <a:fld id="{F090C8AA-21F2-419F-97AC-D397AA25F86C}" type="slidenum">
              <a:rPr lang="en-US"/>
              <a:pPr/>
              <a:t>‹#›</a:t>
            </a:fld>
            <a:endParaRPr lang="en-US" dirty="0"/>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8A948576-0337-433D-B4FD-8B235FEB7361}" type="datetime1">
              <a:rPr lang="en-US" smtClean="0"/>
              <a:t>8/14/2019</a:t>
            </a:fld>
            <a:endParaRPr lang="en-US" dirty="0"/>
          </a:p>
        </p:txBody>
      </p:sp>
      <p:sp>
        <p:nvSpPr>
          <p:cNvPr id="3" name="Footer Placeholder 4"/>
          <p:cNvSpPr>
            <a:spLocks noGrp="1"/>
          </p:cNvSpPr>
          <p:nvPr>
            <p:ph type="ftr" sz="quarter" idx="11"/>
          </p:nvPr>
        </p:nvSpPr>
        <p:spPr/>
        <p:txBody>
          <a:bodyPr/>
          <a:lstStyle>
            <a:lvl1pPr>
              <a:defRPr/>
            </a:lvl1pPr>
          </a:lstStyle>
          <a:p>
            <a:endParaRPr lang="en-US" dirty="0"/>
          </a:p>
        </p:txBody>
      </p:sp>
      <p:sp>
        <p:nvSpPr>
          <p:cNvPr id="4" name="Slide Number Placeholder 5"/>
          <p:cNvSpPr>
            <a:spLocks noGrp="1"/>
          </p:cNvSpPr>
          <p:nvPr>
            <p:ph type="sldNum" sz="quarter" idx="12"/>
          </p:nvPr>
        </p:nvSpPr>
        <p:spPr/>
        <p:txBody>
          <a:bodyPr/>
          <a:lstStyle>
            <a:lvl1pPr>
              <a:defRPr/>
            </a:lvl1pPr>
          </a:lstStyle>
          <a:p>
            <a:fld id="{969B3D18-2312-46F8-A1C5-34FD5A238065}" type="slidenum">
              <a:rPr lang="en-US"/>
              <a:pPr/>
              <a:t>‹#›</a:t>
            </a:fld>
            <a:endParaRPr lang="en-US" dirty="0"/>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fld id="{D700E571-5818-4A57-838D-214F23673AFB}" type="datetime1">
              <a:rPr lang="en-US" smtClean="0"/>
              <a:t>8/14/2019</a:t>
            </a:fld>
            <a:endParaRPr lang="en-US" dirty="0"/>
          </a:p>
        </p:txBody>
      </p:sp>
      <p:sp>
        <p:nvSpPr>
          <p:cNvPr id="6" name="Footer Placeholder 4"/>
          <p:cNvSpPr>
            <a:spLocks noGrp="1"/>
          </p:cNvSpPr>
          <p:nvPr>
            <p:ph type="ftr" sz="quarter" idx="11"/>
          </p:nvPr>
        </p:nvSpPr>
        <p:spPr/>
        <p:txBody>
          <a:bodyPr/>
          <a:lstStyle>
            <a:lvl1pPr>
              <a:defRPr/>
            </a:lvl1pPr>
          </a:lstStyle>
          <a:p>
            <a:endParaRPr lang="en-US" dirty="0"/>
          </a:p>
        </p:txBody>
      </p:sp>
      <p:sp>
        <p:nvSpPr>
          <p:cNvPr id="7" name="Slide Number Placeholder 5"/>
          <p:cNvSpPr>
            <a:spLocks noGrp="1"/>
          </p:cNvSpPr>
          <p:nvPr>
            <p:ph type="sldNum" sz="quarter" idx="12"/>
          </p:nvPr>
        </p:nvSpPr>
        <p:spPr/>
        <p:txBody>
          <a:bodyPr/>
          <a:lstStyle>
            <a:lvl1pPr>
              <a:defRPr/>
            </a:lvl1pPr>
          </a:lstStyle>
          <a:p>
            <a:fld id="{4F4E8887-3969-4C9A-9E86-E5F31B7DEA45}" type="slidenum">
              <a:rPr lang="en-US"/>
              <a:pPr/>
              <a:t>‹#›</a:t>
            </a:fld>
            <a:endParaRPr lang="en-US" dirty="0"/>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fld id="{C4C25645-014E-41A0-B8F7-22F743AFD06B}" type="datetime1">
              <a:rPr lang="en-US" smtClean="0"/>
              <a:t>8/14/2019</a:t>
            </a:fld>
            <a:endParaRPr lang="en-US" dirty="0"/>
          </a:p>
        </p:txBody>
      </p:sp>
      <p:sp>
        <p:nvSpPr>
          <p:cNvPr id="6" name="Footer Placeholder 4"/>
          <p:cNvSpPr>
            <a:spLocks noGrp="1"/>
          </p:cNvSpPr>
          <p:nvPr>
            <p:ph type="ftr" sz="quarter" idx="11"/>
          </p:nvPr>
        </p:nvSpPr>
        <p:spPr/>
        <p:txBody>
          <a:bodyPr/>
          <a:lstStyle>
            <a:lvl1pPr>
              <a:defRPr/>
            </a:lvl1pPr>
          </a:lstStyle>
          <a:p>
            <a:endParaRPr lang="en-US" dirty="0"/>
          </a:p>
        </p:txBody>
      </p:sp>
      <p:sp>
        <p:nvSpPr>
          <p:cNvPr id="7" name="Slide Number Placeholder 5"/>
          <p:cNvSpPr>
            <a:spLocks noGrp="1"/>
          </p:cNvSpPr>
          <p:nvPr>
            <p:ph type="sldNum" sz="quarter" idx="12"/>
          </p:nvPr>
        </p:nvSpPr>
        <p:spPr/>
        <p:txBody>
          <a:bodyPr/>
          <a:lstStyle>
            <a:lvl1pPr>
              <a:defRPr/>
            </a:lvl1pPr>
          </a:lstStyle>
          <a:p>
            <a:fld id="{D075EB82-D19C-4234-B1BF-686D5AF762FF}" type="slidenum">
              <a:rPr lang="en-US"/>
              <a:pPr/>
              <a:t>‹#›</a:t>
            </a:fld>
            <a:endParaRPr lang="en-US" dirty="0"/>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4BFB67C7-7534-4678-A9E1-621FE463F828}" type="datetime1">
              <a:rPr lang="en-US" smtClean="0"/>
              <a:t>8/14/2019</a:t>
            </a:fld>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A4EC3C30-2C8B-4C1F-B47F-9FB92BF37FA8}" type="slidenum">
              <a:rPr lang="en-US"/>
              <a:pPr/>
              <a:t>‹#›</a:t>
            </a:fld>
            <a:endParaRPr lang="en-US" dirty="0"/>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660C42E-D2C7-453F-83ED-6B473D69D196}" type="datetime1">
              <a:rPr lang="en-US" smtClean="0"/>
              <a:t>8/14/2019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A5A7728-1A38-4936-958E-C891F8FB5766}" type="slidenum">
              <a:rPr lang="en-US" smtClean="0"/>
              <a:pPr/>
              <a:t>‹#›</a:t>
            </a:fld>
            <a:endParaRPr lang="en-US" dirty="0"/>
          </a:p>
        </p:txBody>
      </p:sp>
    </p:spTree>
    <p:extLst>
      <p:ext uri="{BB962C8B-B14F-4D97-AF65-F5344CB8AC3E}">
        <p14:creationId xmlns:p14="http://schemas.microsoft.com/office/powerpoint/2010/main" val="328487558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4D76943-35B5-4B55-8FAB-FD0FD7AE7FFB}" type="datetime1">
              <a:rPr lang="en-US" smtClean="0"/>
              <a:t>8/14/2019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B72618-A818-48BE-A2FA-8459166CD0A4}" type="slidenum">
              <a:rPr lang="en-US" smtClean="0"/>
              <a:pPr/>
              <a:t>‹#›</a:t>
            </a:fld>
            <a:endParaRPr lang="en-US" dirty="0"/>
          </a:p>
        </p:txBody>
      </p:sp>
    </p:spTree>
    <p:extLst>
      <p:ext uri="{BB962C8B-B14F-4D97-AF65-F5344CB8AC3E}">
        <p14:creationId xmlns:p14="http://schemas.microsoft.com/office/powerpoint/2010/main" val="259148797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8B83D7A-C4B8-4309-9FC3-B408D2EB00ED}" type="datetime1">
              <a:rPr lang="en-US" smtClean="0"/>
              <a:t>8/14/2019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E03F406-999B-4AE2-955E-F3FC2378B974}" type="slidenum">
              <a:rPr lang="en-US" smtClean="0"/>
              <a:pPr/>
              <a:t>‹#›</a:t>
            </a:fld>
            <a:endParaRPr lang="en-US" dirty="0"/>
          </a:p>
        </p:txBody>
      </p:sp>
    </p:spTree>
    <p:extLst>
      <p:ext uri="{BB962C8B-B14F-4D97-AF65-F5344CB8AC3E}">
        <p14:creationId xmlns:p14="http://schemas.microsoft.com/office/powerpoint/2010/main" val="45642994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0B37DE7-0939-40C6-98D3-8D2F79C1082C}" type="datetime1">
              <a:rPr lang="en-US" smtClean="0"/>
              <a:t>8/14/2019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BC7FA92-1F89-4C8C-A264-E4EC3F200D60}" type="slidenum">
              <a:rPr lang="en-US" smtClean="0"/>
              <a:pPr/>
              <a:t>‹#›</a:t>
            </a:fld>
            <a:endParaRPr lang="en-US" dirty="0"/>
          </a:p>
        </p:txBody>
      </p:sp>
    </p:spTree>
    <p:extLst>
      <p:ext uri="{BB962C8B-B14F-4D97-AF65-F5344CB8AC3E}">
        <p14:creationId xmlns:p14="http://schemas.microsoft.com/office/powerpoint/2010/main" val="340254988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6EB8AE6-254A-4042-9B0A-784EEBF6D63D}" type="datetime1">
              <a:rPr lang="en-US" smtClean="0"/>
              <a:t>8/14/2019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C108FF5-F94A-4A01-95EB-7A24E6D0C65F}" type="slidenum">
              <a:rPr lang="en-US" smtClean="0"/>
              <a:pPr/>
              <a:t>‹#›</a:t>
            </a:fld>
            <a:endParaRPr lang="en-US" dirty="0"/>
          </a:p>
        </p:txBody>
      </p:sp>
    </p:spTree>
    <p:extLst>
      <p:ext uri="{BB962C8B-B14F-4D97-AF65-F5344CB8AC3E}">
        <p14:creationId xmlns:p14="http://schemas.microsoft.com/office/powerpoint/2010/main" val="6986082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01E1C428-DCFF-471D-838B-481412F881E9}" type="datetime1">
              <a:rPr lang="en-US" smtClean="0"/>
              <a:t>8/14/2019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1D0DB0C-5430-48FA-B2ED-B97C4DAD1138}" type="slidenum">
              <a:rPr lang="en-US" smtClean="0"/>
              <a:pPr/>
              <a:t>‹#›</a:t>
            </a:fld>
            <a:endParaRPr lang="en-US" dirty="0"/>
          </a:p>
        </p:txBody>
      </p:sp>
    </p:spTree>
    <p:extLst>
      <p:ext uri="{BB962C8B-B14F-4D97-AF65-F5344CB8AC3E}">
        <p14:creationId xmlns:p14="http://schemas.microsoft.com/office/powerpoint/2010/main" val="234734328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2329F88-1DFD-4547-A8D8-0858DB296DB1}" type="datetime1">
              <a:rPr lang="en-US" smtClean="0"/>
              <a:t>8/14/2019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CE5C32A-66A2-4AE6-849F-7CFEA627F4B3}" type="slidenum">
              <a:rPr lang="en-US" smtClean="0"/>
              <a:pPr/>
              <a:t>‹#›</a:t>
            </a:fld>
            <a:endParaRPr lang="en-US" dirty="0"/>
          </a:p>
        </p:txBody>
      </p:sp>
    </p:spTree>
    <p:extLst>
      <p:ext uri="{BB962C8B-B14F-4D97-AF65-F5344CB8AC3E}">
        <p14:creationId xmlns:p14="http://schemas.microsoft.com/office/powerpoint/2010/main" val="382421169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90B0D310-4E68-4E77-B38F-F6B264F31658}" type="datetime1">
              <a:rPr lang="en-US" smtClean="0"/>
              <a:t>8/14/2019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6DC1040-718D-4133-BAA9-4F6270B47803}" type="slidenum">
              <a:rPr lang="en-US" smtClean="0"/>
              <a:pPr/>
              <a:t>‹#›</a:t>
            </a:fld>
            <a:endParaRPr lang="en-US" dirty="0"/>
          </a:p>
        </p:txBody>
      </p:sp>
    </p:spTree>
    <p:extLst>
      <p:ext uri="{BB962C8B-B14F-4D97-AF65-F5344CB8AC3E}">
        <p14:creationId xmlns:p14="http://schemas.microsoft.com/office/powerpoint/2010/main" val="125744062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82827829-5D8E-4FB7-9725-75DE25C8F256}" type="datetime1">
              <a:rPr lang="en-US" smtClean="0"/>
              <a:t>8/14/2019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DFD18C0-F9E2-4BAA-B51D-D9F0AE8EAAFF}" type="slidenum">
              <a:rPr lang="en-US" smtClean="0"/>
              <a:pPr/>
              <a:t>‹#›</a:t>
            </a:fld>
            <a:endParaRPr lang="en-US" dirty="0"/>
          </a:p>
        </p:txBody>
      </p:sp>
    </p:spTree>
    <p:extLst>
      <p:ext uri="{BB962C8B-B14F-4D97-AF65-F5344CB8AC3E}">
        <p14:creationId xmlns:p14="http://schemas.microsoft.com/office/powerpoint/2010/main" val="422820077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A1A514A-669D-47D5-B537-1530ECC5EB70}" type="datetime1">
              <a:rPr lang="en-US" smtClean="0"/>
              <a:t>8/14/2019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A48F6BB-238D-4A2F-9261-4B811F10321E}" type="slidenum">
              <a:rPr lang="en-US" smtClean="0"/>
              <a:pPr/>
              <a:t>‹#›</a:t>
            </a:fld>
            <a:endParaRPr lang="en-US" dirty="0"/>
          </a:p>
        </p:txBody>
      </p:sp>
    </p:spTree>
    <p:extLst>
      <p:ext uri="{BB962C8B-B14F-4D97-AF65-F5344CB8AC3E}">
        <p14:creationId xmlns:p14="http://schemas.microsoft.com/office/powerpoint/2010/main" val="382111844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9059F5B-70BC-4FC1-A1F4-6CD39CFF45E6}" type="datetime1">
              <a:rPr lang="en-US" smtClean="0"/>
              <a:t>8/14/2019</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fld id="{8E8087E6-2702-4AA9-ADC5-BFBBE48C7D40}" type="slidenum">
              <a:rPr lang="en-US" smtClean="0"/>
              <a:pPr/>
              <a:t>‹#›</a:t>
            </a:fld>
            <a:endParaRPr lang="en-US" dirty="0"/>
          </a:p>
        </p:txBody>
      </p:sp>
    </p:spTree>
    <p:extLst>
      <p:ext uri="{BB962C8B-B14F-4D97-AF65-F5344CB8AC3E}">
        <p14:creationId xmlns:p14="http://schemas.microsoft.com/office/powerpoint/2010/main" val="294413240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Ex/Fig Number/Title above content">
    <p:spTree>
      <p:nvGrpSpPr>
        <p:cNvPr id="1" name=""/>
        <p:cNvGrpSpPr/>
        <p:nvPr/>
      </p:nvGrpSpPr>
      <p:grpSpPr>
        <a:xfrm>
          <a:off x="0" y="0"/>
          <a:ext cx="0" cy="0"/>
          <a:chOff x="0" y="0"/>
          <a:chExt cx="0" cy="0"/>
        </a:xfrm>
      </p:grpSpPr>
      <p:cxnSp>
        <p:nvCxnSpPr>
          <p:cNvPr id="5" name="Straight Connector 4"/>
          <p:cNvCxnSpPr>
            <a:cxnSpLocks noChangeShapeType="1"/>
          </p:cNvCxnSpPr>
          <p:nvPr userDrawn="1"/>
        </p:nvCxnSpPr>
        <p:spPr bwMode="auto">
          <a:xfrm>
            <a:off x="722313" y="2187575"/>
            <a:ext cx="7772400" cy="0"/>
          </a:xfrm>
          <a:prstGeom prst="line">
            <a:avLst/>
          </a:prstGeom>
          <a:noFill/>
          <a:ln w="25400">
            <a:solidFill>
              <a:srgbClr val="F79646"/>
            </a:solidFill>
            <a:round/>
            <a:headEnd/>
            <a:tailEnd/>
          </a:ln>
          <a:effectLst>
            <a:outerShdw dist="20000" dir="5400000" rotWithShape="0">
              <a:srgbClr val="808080">
                <a:alpha val="37999"/>
              </a:srgbClr>
            </a:outerShdw>
          </a:effectLst>
        </p:spPr>
      </p:cxnSp>
      <p:sp>
        <p:nvSpPr>
          <p:cNvPr id="2" name="Title 1"/>
          <p:cNvSpPr>
            <a:spLocks noGrp="1"/>
          </p:cNvSpPr>
          <p:nvPr>
            <p:ph type="title"/>
          </p:nvPr>
        </p:nvSpPr>
        <p:spPr>
          <a:xfrm>
            <a:off x="722313" y="1302057"/>
            <a:ext cx="7772400" cy="709035"/>
          </a:xfrm>
        </p:spPr>
        <p:txBody>
          <a:bodyPr anchor="t"/>
          <a:lstStyle>
            <a:lvl1pPr algn="l">
              <a:defRPr sz="2600" b="0" i="0" cap="none" baseline="0">
                <a:latin typeface="Century Gothic"/>
                <a:cs typeface="Century Gothic"/>
              </a:defRPr>
            </a:lvl1pPr>
          </a:lstStyle>
          <a:p>
            <a:r>
              <a:rPr lang="en-US"/>
              <a:t>Click to edit Master title style</a:t>
            </a:r>
            <a:endParaRPr lang="en-US" dirty="0"/>
          </a:p>
        </p:txBody>
      </p:sp>
      <p:sp>
        <p:nvSpPr>
          <p:cNvPr id="3" name="Text Placeholder 2"/>
          <p:cNvSpPr>
            <a:spLocks noGrp="1"/>
          </p:cNvSpPr>
          <p:nvPr>
            <p:ph type="body" idx="1"/>
          </p:nvPr>
        </p:nvSpPr>
        <p:spPr>
          <a:xfrm>
            <a:off x="722313" y="970264"/>
            <a:ext cx="7772400" cy="331793"/>
          </a:xfrm>
        </p:spPr>
        <p:txBody>
          <a:bodyPr anchor="b"/>
          <a:lstStyle>
            <a:lvl1pPr marL="0" indent="0">
              <a:buNone/>
              <a:defRPr sz="2000" b="1" baseline="0">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7" name="Content Placeholder 2"/>
          <p:cNvSpPr>
            <a:spLocks noGrp="1"/>
          </p:cNvSpPr>
          <p:nvPr>
            <p:ph idx="13"/>
          </p:nvPr>
        </p:nvSpPr>
        <p:spPr>
          <a:xfrm>
            <a:off x="722313" y="2381555"/>
            <a:ext cx="7772400" cy="374460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Date Placeholder 3"/>
          <p:cNvSpPr>
            <a:spLocks noGrp="1"/>
          </p:cNvSpPr>
          <p:nvPr>
            <p:ph type="dt" sz="half" idx="14"/>
          </p:nvPr>
        </p:nvSpPr>
        <p:spPr>
          <a:xfrm>
            <a:off x="457200" y="6356350"/>
            <a:ext cx="2133600" cy="365125"/>
          </a:xfrm>
          <a:prstGeom prst="rect">
            <a:avLst/>
          </a:prstGeom>
        </p:spPr>
        <p:txBody>
          <a:bodyPr/>
          <a:lstStyle>
            <a:lvl1pPr>
              <a:defRPr/>
            </a:lvl1pPr>
          </a:lstStyle>
          <a:p>
            <a:fld id="{CB38DDA2-A98F-4FDF-A2CC-86D900EB5AFB}" type="datetime1">
              <a:rPr lang="en-US" smtClean="0"/>
              <a:t>8/14/2019</a:t>
            </a:fld>
            <a:endParaRPr lang="en-US" dirty="0"/>
          </a:p>
        </p:txBody>
      </p:sp>
      <p:sp>
        <p:nvSpPr>
          <p:cNvPr id="9" name="Slide Number Placeholder 5"/>
          <p:cNvSpPr>
            <a:spLocks noGrp="1"/>
          </p:cNvSpPr>
          <p:nvPr>
            <p:ph type="sldNum" sz="quarter" idx="16"/>
          </p:nvPr>
        </p:nvSpPr>
        <p:spPr>
          <a:xfrm>
            <a:off x="6553200" y="6356350"/>
            <a:ext cx="2133600" cy="365125"/>
          </a:xfrm>
          <a:prstGeom prst="rect">
            <a:avLst/>
          </a:prstGeom>
        </p:spPr>
        <p:txBody>
          <a:bodyPr/>
          <a:lstStyle>
            <a:lvl1pPr>
              <a:defRPr/>
            </a:lvl1pPr>
          </a:lstStyle>
          <a:p>
            <a:fld id="{88D96EEC-B9ED-40BB-905C-F8F8AB9EBEB5}" type="slidenum">
              <a:rPr lang="en-US"/>
              <a:pPr/>
              <a:t>‹#›</a:t>
            </a:fld>
            <a:endParaRPr lang="en-US" dirty="0"/>
          </a:p>
        </p:txBody>
      </p:sp>
    </p:spTree>
    <p:extLst>
      <p:ext uri="{BB962C8B-B14F-4D97-AF65-F5344CB8AC3E}">
        <p14:creationId xmlns:p14="http://schemas.microsoft.com/office/powerpoint/2010/main" val="197961936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660C42E-D2C7-453F-83ED-6B473D69D196}" type="datetime1">
              <a:rPr lang="en-US" smtClean="0"/>
              <a:t>8/14/2019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A5A7728-1A38-4936-958E-C891F8FB5766}" type="slidenum">
              <a:rPr lang="en-US" smtClean="0"/>
              <a:pPr/>
              <a:t>‹#›</a:t>
            </a:fld>
            <a:endParaRPr lang="en-US" dirty="0"/>
          </a:p>
        </p:txBody>
      </p:sp>
    </p:spTree>
    <p:extLst>
      <p:ext uri="{BB962C8B-B14F-4D97-AF65-F5344CB8AC3E}">
        <p14:creationId xmlns:p14="http://schemas.microsoft.com/office/powerpoint/2010/main" val="257308567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4D76943-35B5-4B55-8FAB-FD0FD7AE7FFB}" type="datetime1">
              <a:rPr lang="en-US" smtClean="0"/>
              <a:t>8/14/2019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B72618-A818-48BE-A2FA-8459166CD0A4}" type="slidenum">
              <a:rPr lang="en-US" smtClean="0"/>
              <a:pPr/>
              <a:t>‹#›</a:t>
            </a:fld>
            <a:endParaRPr lang="en-US" dirty="0"/>
          </a:p>
        </p:txBody>
      </p:sp>
    </p:spTree>
    <p:extLst>
      <p:ext uri="{BB962C8B-B14F-4D97-AF65-F5344CB8AC3E}">
        <p14:creationId xmlns:p14="http://schemas.microsoft.com/office/powerpoint/2010/main" val="59374905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8B83D7A-C4B8-4309-9FC3-B408D2EB00ED}" type="datetime1">
              <a:rPr lang="en-US" smtClean="0"/>
              <a:t>8/14/2019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E03F406-999B-4AE2-955E-F3FC2378B974}" type="slidenum">
              <a:rPr lang="en-US" smtClean="0"/>
              <a:pPr/>
              <a:t>‹#›</a:t>
            </a:fld>
            <a:endParaRPr lang="en-US" dirty="0"/>
          </a:p>
        </p:txBody>
      </p:sp>
    </p:spTree>
    <p:extLst>
      <p:ext uri="{BB962C8B-B14F-4D97-AF65-F5344CB8AC3E}">
        <p14:creationId xmlns:p14="http://schemas.microsoft.com/office/powerpoint/2010/main" val="209599893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0B37DE7-0939-40C6-98D3-8D2F79C1082C}" type="datetime1">
              <a:rPr lang="en-US" smtClean="0"/>
              <a:t>8/14/2019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BC7FA92-1F89-4C8C-A264-E4EC3F200D60}" type="slidenum">
              <a:rPr lang="en-US" smtClean="0"/>
              <a:pPr/>
              <a:t>‹#›</a:t>
            </a:fld>
            <a:endParaRPr lang="en-US" dirty="0"/>
          </a:p>
        </p:txBody>
      </p:sp>
    </p:spTree>
    <p:extLst>
      <p:ext uri="{BB962C8B-B14F-4D97-AF65-F5344CB8AC3E}">
        <p14:creationId xmlns:p14="http://schemas.microsoft.com/office/powerpoint/2010/main" val="405969539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6EB8AE6-254A-4042-9B0A-784EEBF6D63D}" type="datetime1">
              <a:rPr lang="en-US" smtClean="0"/>
              <a:t>8/14/2019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C108FF5-F94A-4A01-95EB-7A24E6D0C65F}" type="slidenum">
              <a:rPr lang="en-US" smtClean="0"/>
              <a:pPr/>
              <a:t>‹#›</a:t>
            </a:fld>
            <a:endParaRPr lang="en-US" dirty="0"/>
          </a:p>
        </p:txBody>
      </p:sp>
    </p:spTree>
    <p:extLst>
      <p:ext uri="{BB962C8B-B14F-4D97-AF65-F5344CB8AC3E}">
        <p14:creationId xmlns:p14="http://schemas.microsoft.com/office/powerpoint/2010/main" val="312576447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01E1C428-DCFF-471D-838B-481412F881E9}" type="datetime1">
              <a:rPr lang="en-US" smtClean="0"/>
              <a:t>8/14/2019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1D0DB0C-5430-48FA-B2ED-B97C4DAD1138}" type="slidenum">
              <a:rPr lang="en-US" smtClean="0"/>
              <a:pPr/>
              <a:t>‹#›</a:t>
            </a:fld>
            <a:endParaRPr lang="en-US" dirty="0"/>
          </a:p>
        </p:txBody>
      </p:sp>
    </p:spTree>
    <p:extLst>
      <p:ext uri="{BB962C8B-B14F-4D97-AF65-F5344CB8AC3E}">
        <p14:creationId xmlns:p14="http://schemas.microsoft.com/office/powerpoint/2010/main" val="79681230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2329F88-1DFD-4547-A8D8-0858DB296DB1}" type="datetime1">
              <a:rPr lang="en-US" smtClean="0"/>
              <a:t>8/14/2019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CE5C32A-66A2-4AE6-849F-7CFEA627F4B3}" type="slidenum">
              <a:rPr lang="en-US" smtClean="0"/>
              <a:pPr/>
              <a:t>‹#›</a:t>
            </a:fld>
            <a:endParaRPr lang="en-US" dirty="0"/>
          </a:p>
        </p:txBody>
      </p:sp>
    </p:spTree>
    <p:extLst>
      <p:ext uri="{BB962C8B-B14F-4D97-AF65-F5344CB8AC3E}">
        <p14:creationId xmlns:p14="http://schemas.microsoft.com/office/powerpoint/2010/main" val="111077633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90B0D310-4E68-4E77-B38F-F6B264F31658}" type="datetime1">
              <a:rPr lang="en-US" smtClean="0"/>
              <a:t>8/14/2019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6DC1040-718D-4133-BAA9-4F6270B47803}" type="slidenum">
              <a:rPr lang="en-US" smtClean="0"/>
              <a:pPr/>
              <a:t>‹#›</a:t>
            </a:fld>
            <a:endParaRPr lang="en-US" dirty="0"/>
          </a:p>
        </p:txBody>
      </p:sp>
    </p:spTree>
    <p:extLst>
      <p:ext uri="{BB962C8B-B14F-4D97-AF65-F5344CB8AC3E}">
        <p14:creationId xmlns:p14="http://schemas.microsoft.com/office/powerpoint/2010/main" val="285100652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82827829-5D8E-4FB7-9725-75DE25C8F256}" type="datetime1">
              <a:rPr lang="en-US" smtClean="0"/>
              <a:t>8/14/2019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DFD18C0-F9E2-4BAA-B51D-D9F0AE8EAAFF}" type="slidenum">
              <a:rPr lang="en-US" smtClean="0"/>
              <a:pPr/>
              <a:t>‹#›</a:t>
            </a:fld>
            <a:endParaRPr lang="en-US" dirty="0"/>
          </a:p>
        </p:txBody>
      </p:sp>
    </p:spTree>
    <p:extLst>
      <p:ext uri="{BB962C8B-B14F-4D97-AF65-F5344CB8AC3E}">
        <p14:creationId xmlns:p14="http://schemas.microsoft.com/office/powerpoint/2010/main" val="228191590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A1A514A-669D-47D5-B537-1530ECC5EB70}" type="datetime1">
              <a:rPr lang="en-US" smtClean="0"/>
              <a:t>8/14/2019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A48F6BB-238D-4A2F-9261-4B811F10321E}" type="slidenum">
              <a:rPr lang="en-US" smtClean="0"/>
              <a:pPr/>
              <a:t>‹#›</a:t>
            </a:fld>
            <a:endParaRPr lang="en-US" dirty="0"/>
          </a:p>
        </p:txBody>
      </p:sp>
    </p:spTree>
    <p:extLst>
      <p:ext uri="{BB962C8B-B14F-4D97-AF65-F5344CB8AC3E}">
        <p14:creationId xmlns:p14="http://schemas.microsoft.com/office/powerpoint/2010/main" val="408322708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9059F5B-70BC-4FC1-A1F4-6CD39CFF45E6}" type="datetime1">
              <a:rPr lang="en-US" smtClean="0"/>
              <a:t>8/14/2019</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fld id="{8E8087E6-2702-4AA9-ADC5-BFBBE48C7D40}" type="slidenum">
              <a:rPr lang="en-US" smtClean="0"/>
              <a:pPr/>
              <a:t>‹#›</a:t>
            </a:fld>
            <a:endParaRPr lang="en-US" dirty="0"/>
          </a:p>
        </p:txBody>
      </p:sp>
    </p:spTree>
    <p:extLst>
      <p:ext uri="{BB962C8B-B14F-4D97-AF65-F5344CB8AC3E}">
        <p14:creationId xmlns:p14="http://schemas.microsoft.com/office/powerpoint/2010/main" val="262528974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Ex/Fig Number/Title above content">
    <p:spTree>
      <p:nvGrpSpPr>
        <p:cNvPr id="1" name=""/>
        <p:cNvGrpSpPr/>
        <p:nvPr/>
      </p:nvGrpSpPr>
      <p:grpSpPr>
        <a:xfrm>
          <a:off x="0" y="0"/>
          <a:ext cx="0" cy="0"/>
          <a:chOff x="0" y="0"/>
          <a:chExt cx="0" cy="0"/>
        </a:xfrm>
      </p:grpSpPr>
      <p:cxnSp>
        <p:nvCxnSpPr>
          <p:cNvPr id="5" name="Straight Connector 4"/>
          <p:cNvCxnSpPr>
            <a:cxnSpLocks noChangeShapeType="1"/>
          </p:cNvCxnSpPr>
          <p:nvPr userDrawn="1"/>
        </p:nvCxnSpPr>
        <p:spPr bwMode="auto">
          <a:xfrm>
            <a:off x="722313" y="2187575"/>
            <a:ext cx="7772400" cy="0"/>
          </a:xfrm>
          <a:prstGeom prst="line">
            <a:avLst/>
          </a:prstGeom>
          <a:noFill/>
          <a:ln w="25400">
            <a:solidFill>
              <a:srgbClr val="F79646"/>
            </a:solidFill>
            <a:round/>
            <a:headEnd/>
            <a:tailEnd/>
          </a:ln>
          <a:effectLst>
            <a:outerShdw dist="20000" dir="5400000" rotWithShape="0">
              <a:srgbClr val="808080">
                <a:alpha val="37999"/>
              </a:srgbClr>
            </a:outerShdw>
          </a:effectLst>
        </p:spPr>
      </p:cxnSp>
      <p:sp>
        <p:nvSpPr>
          <p:cNvPr id="2" name="Title 1"/>
          <p:cNvSpPr>
            <a:spLocks noGrp="1"/>
          </p:cNvSpPr>
          <p:nvPr>
            <p:ph type="title"/>
          </p:nvPr>
        </p:nvSpPr>
        <p:spPr>
          <a:xfrm>
            <a:off x="722313" y="1302057"/>
            <a:ext cx="7772400" cy="709035"/>
          </a:xfrm>
        </p:spPr>
        <p:txBody>
          <a:bodyPr anchor="t"/>
          <a:lstStyle>
            <a:lvl1pPr algn="l">
              <a:defRPr sz="2600" b="0" i="0" cap="none" baseline="0">
                <a:latin typeface="Century Gothic"/>
                <a:cs typeface="Century Gothic"/>
              </a:defRPr>
            </a:lvl1pPr>
          </a:lstStyle>
          <a:p>
            <a:r>
              <a:rPr lang="en-US"/>
              <a:t>Click to edit Master title style</a:t>
            </a:r>
            <a:endParaRPr lang="en-US" dirty="0"/>
          </a:p>
        </p:txBody>
      </p:sp>
      <p:sp>
        <p:nvSpPr>
          <p:cNvPr id="3" name="Text Placeholder 2"/>
          <p:cNvSpPr>
            <a:spLocks noGrp="1"/>
          </p:cNvSpPr>
          <p:nvPr>
            <p:ph type="body" idx="1"/>
          </p:nvPr>
        </p:nvSpPr>
        <p:spPr>
          <a:xfrm>
            <a:off x="722313" y="970264"/>
            <a:ext cx="7772400" cy="331793"/>
          </a:xfrm>
        </p:spPr>
        <p:txBody>
          <a:bodyPr anchor="b"/>
          <a:lstStyle>
            <a:lvl1pPr marL="0" indent="0">
              <a:buNone/>
              <a:defRPr sz="2000" b="1" baseline="0">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7" name="Content Placeholder 2"/>
          <p:cNvSpPr>
            <a:spLocks noGrp="1"/>
          </p:cNvSpPr>
          <p:nvPr>
            <p:ph idx="13"/>
          </p:nvPr>
        </p:nvSpPr>
        <p:spPr>
          <a:xfrm>
            <a:off x="722313" y="2381555"/>
            <a:ext cx="7772400" cy="374460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Date Placeholder 3"/>
          <p:cNvSpPr>
            <a:spLocks noGrp="1"/>
          </p:cNvSpPr>
          <p:nvPr>
            <p:ph type="dt" sz="half" idx="14"/>
          </p:nvPr>
        </p:nvSpPr>
        <p:spPr>
          <a:xfrm>
            <a:off x="457200" y="6356350"/>
            <a:ext cx="2133600" cy="365125"/>
          </a:xfrm>
          <a:prstGeom prst="rect">
            <a:avLst/>
          </a:prstGeom>
        </p:spPr>
        <p:txBody>
          <a:bodyPr/>
          <a:lstStyle>
            <a:lvl1pPr>
              <a:defRPr/>
            </a:lvl1pPr>
          </a:lstStyle>
          <a:p>
            <a:fld id="{CB38DDA2-A98F-4FDF-A2CC-86D900EB5AFB}" type="datetime1">
              <a:rPr lang="en-US" smtClean="0"/>
              <a:t>8/14/2019</a:t>
            </a:fld>
            <a:endParaRPr lang="en-US" dirty="0"/>
          </a:p>
        </p:txBody>
      </p:sp>
      <p:sp>
        <p:nvSpPr>
          <p:cNvPr id="9" name="Slide Number Placeholder 5"/>
          <p:cNvSpPr>
            <a:spLocks noGrp="1"/>
          </p:cNvSpPr>
          <p:nvPr>
            <p:ph type="sldNum" sz="quarter" idx="16"/>
          </p:nvPr>
        </p:nvSpPr>
        <p:spPr>
          <a:xfrm>
            <a:off x="6553200" y="6356350"/>
            <a:ext cx="2133600" cy="365125"/>
          </a:xfrm>
          <a:prstGeom prst="rect">
            <a:avLst/>
          </a:prstGeom>
        </p:spPr>
        <p:txBody>
          <a:bodyPr/>
          <a:lstStyle>
            <a:lvl1pPr>
              <a:defRPr/>
            </a:lvl1pPr>
          </a:lstStyle>
          <a:p>
            <a:fld id="{88D96EEC-B9ED-40BB-905C-F8F8AB9EBEB5}" type="slidenum">
              <a:rPr lang="en-US"/>
              <a:pPr/>
              <a:t>‹#›</a:t>
            </a:fld>
            <a:endParaRPr lang="en-US" dirty="0"/>
          </a:p>
        </p:txBody>
      </p:sp>
    </p:spTree>
    <p:extLst>
      <p:ext uri="{BB962C8B-B14F-4D97-AF65-F5344CB8AC3E}">
        <p14:creationId xmlns:p14="http://schemas.microsoft.com/office/powerpoint/2010/main" val="33091385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image" Target="../media/image1.png"/><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theme" Target="../theme/theme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image" Target="../media/image1.png"/><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theme" Target="../theme/theme3.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9.xml"/><Relationship Id="rId3" Type="http://schemas.openxmlformats.org/officeDocument/2006/relationships/slideLayout" Target="../slideLayouts/slideLayout34.xml"/><Relationship Id="rId7" Type="http://schemas.openxmlformats.org/officeDocument/2006/relationships/slideLayout" Target="../slideLayouts/slideLayout38.xml"/><Relationship Id="rId12" Type="http://schemas.openxmlformats.org/officeDocument/2006/relationships/image" Target="../media/image1.png"/><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theme" Target="../theme/theme4.xml"/><Relationship Id="rId5" Type="http://schemas.openxmlformats.org/officeDocument/2006/relationships/slideLayout" Target="../slideLayouts/slideLayout36.xml"/><Relationship Id="rId10" Type="http://schemas.openxmlformats.org/officeDocument/2006/relationships/slideLayout" Target="../slideLayouts/slideLayout41.xml"/><Relationship Id="rId4" Type="http://schemas.openxmlformats.org/officeDocument/2006/relationships/slideLayout" Target="../slideLayouts/slideLayout35.xml"/><Relationship Id="rId9" Type="http://schemas.openxmlformats.org/officeDocument/2006/relationships/slideLayout" Target="../slideLayouts/slideLayout40.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9.xml"/><Relationship Id="rId13" Type="http://schemas.openxmlformats.org/officeDocument/2006/relationships/theme" Target="../theme/theme5.xml"/><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slideLayout" Target="../slideLayouts/slideLayout53.xml"/><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5" Type="http://schemas.openxmlformats.org/officeDocument/2006/relationships/slideLayout" Target="../slideLayouts/slideLayout46.xml"/><Relationship Id="rId10" Type="http://schemas.openxmlformats.org/officeDocument/2006/relationships/slideLayout" Target="../slideLayouts/slideLayout51.xml"/><Relationship Id="rId4" Type="http://schemas.openxmlformats.org/officeDocument/2006/relationships/slideLayout" Target="../slideLayouts/slideLayout45.xml"/><Relationship Id="rId9" Type="http://schemas.openxmlformats.org/officeDocument/2006/relationships/slideLayout" Target="../slideLayouts/slideLayout50.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1.xml"/><Relationship Id="rId13" Type="http://schemas.openxmlformats.org/officeDocument/2006/relationships/theme" Target="../theme/theme6.xml"/><Relationship Id="rId3" Type="http://schemas.openxmlformats.org/officeDocument/2006/relationships/slideLayout" Target="../slideLayouts/slideLayout56.xml"/><Relationship Id="rId7" Type="http://schemas.openxmlformats.org/officeDocument/2006/relationships/slideLayout" Target="../slideLayouts/slideLayout60.xml"/><Relationship Id="rId12" Type="http://schemas.openxmlformats.org/officeDocument/2006/relationships/slideLayout" Target="../slideLayouts/slideLayout65.xml"/><Relationship Id="rId2" Type="http://schemas.openxmlformats.org/officeDocument/2006/relationships/slideLayout" Target="../slideLayouts/slideLayout55.xml"/><Relationship Id="rId1" Type="http://schemas.openxmlformats.org/officeDocument/2006/relationships/slideLayout" Target="../slideLayouts/slideLayout54.xml"/><Relationship Id="rId6" Type="http://schemas.openxmlformats.org/officeDocument/2006/relationships/slideLayout" Target="../slideLayouts/slideLayout59.xml"/><Relationship Id="rId11" Type="http://schemas.openxmlformats.org/officeDocument/2006/relationships/slideLayout" Target="../slideLayouts/slideLayout64.xml"/><Relationship Id="rId5" Type="http://schemas.openxmlformats.org/officeDocument/2006/relationships/slideLayout" Target="../slideLayouts/slideLayout58.xml"/><Relationship Id="rId10" Type="http://schemas.openxmlformats.org/officeDocument/2006/relationships/slideLayout" Target="../slideLayouts/slideLayout63.xml"/><Relationship Id="rId4" Type="http://schemas.openxmlformats.org/officeDocument/2006/relationships/slideLayout" Target="../slideLayouts/slideLayout57.xml"/><Relationship Id="rId9" Type="http://schemas.openxmlformats.org/officeDocument/2006/relationships/slideLayout" Target="../slideLayouts/slideLayout6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1029" name="Title Placeholder 1"/>
          <p:cNvSpPr>
            <a:spLocks noGrp="1"/>
          </p:cNvSpPr>
          <p:nvPr>
            <p:ph type="title"/>
          </p:nvPr>
        </p:nvSpPr>
        <p:spPr bwMode="auto">
          <a:xfrm>
            <a:off x="457200" y="733425"/>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30" name="Text Placeholder 2"/>
          <p:cNvSpPr>
            <a:spLocks noGrp="1"/>
          </p:cNvSpPr>
          <p:nvPr>
            <p:ph type="body" idx="1"/>
          </p:nvPr>
        </p:nvSpPr>
        <p:spPr bwMode="auto">
          <a:xfrm>
            <a:off x="457200" y="1985963"/>
            <a:ext cx="8229600" cy="4140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1">
            <a:extLst>
              <a:ext uri="{FF2B5EF4-FFF2-40B4-BE49-F238E27FC236}">
                <a16:creationId xmlns:a16="http://schemas.microsoft.com/office/drawing/2014/main" id="{F44A82A7-245D-47A5-884E-B1E41422D366}"/>
              </a:ext>
            </a:extLst>
          </p:cNvPr>
          <p:cNvSpPr txBox="1">
            <a:spLocks/>
          </p:cNvSpPr>
          <p:nvPr userDrawn="1"/>
        </p:nvSpPr>
        <p:spPr>
          <a:xfrm>
            <a:off x="3019424" y="6330950"/>
            <a:ext cx="3656583" cy="451590"/>
          </a:xfrm>
          <a:prstGeom prst="rect">
            <a:avLst/>
          </a:prstGeom>
        </p:spPr>
        <p:txBody>
          <a:bodyPr/>
          <a:lstStyle>
            <a:defPPr>
              <a:defRPr lang="en-US"/>
            </a:defPPr>
            <a:lvl1pPr algn="l" defTabSz="457200" rtl="0" eaLnBrk="0" fontAlgn="base" hangingPunct="0">
              <a:spcBef>
                <a:spcPct val="0"/>
              </a:spcBef>
              <a:spcAft>
                <a:spcPct val="0"/>
              </a:spcAft>
              <a:defRPr kern="1200">
                <a:solidFill>
                  <a:schemeClr val="tx1"/>
                </a:solidFill>
                <a:latin typeface="Garamond" pitchFamily="18" charset="0"/>
                <a:ea typeface="MS PGothic" pitchFamily="34" charset="-128"/>
                <a:cs typeface="+mn-cs"/>
              </a:defRPr>
            </a:lvl1pPr>
            <a:lvl2pPr marL="457200" algn="l" defTabSz="457200" rtl="0" eaLnBrk="0" fontAlgn="base" hangingPunct="0">
              <a:spcBef>
                <a:spcPct val="0"/>
              </a:spcBef>
              <a:spcAft>
                <a:spcPct val="0"/>
              </a:spcAft>
              <a:defRPr kern="1200">
                <a:solidFill>
                  <a:schemeClr val="tx1"/>
                </a:solidFill>
                <a:latin typeface="Garamond" pitchFamily="18" charset="0"/>
                <a:ea typeface="MS PGothic" pitchFamily="34" charset="-128"/>
                <a:cs typeface="+mn-cs"/>
              </a:defRPr>
            </a:lvl2pPr>
            <a:lvl3pPr marL="914400" algn="l" defTabSz="457200" rtl="0" eaLnBrk="0" fontAlgn="base" hangingPunct="0">
              <a:spcBef>
                <a:spcPct val="0"/>
              </a:spcBef>
              <a:spcAft>
                <a:spcPct val="0"/>
              </a:spcAft>
              <a:defRPr kern="1200">
                <a:solidFill>
                  <a:schemeClr val="tx1"/>
                </a:solidFill>
                <a:latin typeface="Garamond" pitchFamily="18" charset="0"/>
                <a:ea typeface="MS PGothic" pitchFamily="34" charset="-128"/>
                <a:cs typeface="+mn-cs"/>
              </a:defRPr>
            </a:lvl3pPr>
            <a:lvl4pPr marL="1371600" algn="l" defTabSz="457200" rtl="0" eaLnBrk="0" fontAlgn="base" hangingPunct="0">
              <a:spcBef>
                <a:spcPct val="0"/>
              </a:spcBef>
              <a:spcAft>
                <a:spcPct val="0"/>
              </a:spcAft>
              <a:defRPr kern="1200">
                <a:solidFill>
                  <a:schemeClr val="tx1"/>
                </a:solidFill>
                <a:latin typeface="Garamond" pitchFamily="18" charset="0"/>
                <a:ea typeface="MS PGothic" pitchFamily="34" charset="-128"/>
                <a:cs typeface="+mn-cs"/>
              </a:defRPr>
            </a:lvl4pPr>
            <a:lvl5pPr marL="1828800" algn="l" defTabSz="457200" rtl="0" eaLnBrk="0" fontAlgn="base" hangingPunct="0">
              <a:spcBef>
                <a:spcPct val="0"/>
              </a:spcBef>
              <a:spcAft>
                <a:spcPct val="0"/>
              </a:spcAft>
              <a:defRPr kern="1200">
                <a:solidFill>
                  <a:schemeClr val="tx1"/>
                </a:solidFill>
                <a:latin typeface="Garamond" pitchFamily="18" charset="0"/>
                <a:ea typeface="MS PGothic" pitchFamily="34" charset="-128"/>
                <a:cs typeface="+mn-cs"/>
              </a:defRPr>
            </a:lvl5pPr>
            <a:lvl6pPr marL="2286000" algn="l" defTabSz="914400" rtl="0" eaLnBrk="1" latinLnBrk="0" hangingPunct="1">
              <a:defRPr kern="1200">
                <a:solidFill>
                  <a:schemeClr val="tx1"/>
                </a:solidFill>
                <a:latin typeface="Garamond" pitchFamily="18" charset="0"/>
                <a:ea typeface="MS PGothic" pitchFamily="34" charset="-128"/>
                <a:cs typeface="+mn-cs"/>
              </a:defRPr>
            </a:lvl6pPr>
            <a:lvl7pPr marL="2743200" algn="l" defTabSz="914400" rtl="0" eaLnBrk="1" latinLnBrk="0" hangingPunct="1">
              <a:defRPr kern="1200">
                <a:solidFill>
                  <a:schemeClr val="tx1"/>
                </a:solidFill>
                <a:latin typeface="Garamond" pitchFamily="18" charset="0"/>
                <a:ea typeface="MS PGothic" pitchFamily="34" charset="-128"/>
                <a:cs typeface="+mn-cs"/>
              </a:defRPr>
            </a:lvl7pPr>
            <a:lvl8pPr marL="3200400" algn="l" defTabSz="914400" rtl="0" eaLnBrk="1" latinLnBrk="0" hangingPunct="1">
              <a:defRPr kern="1200">
                <a:solidFill>
                  <a:schemeClr val="tx1"/>
                </a:solidFill>
                <a:latin typeface="Garamond" pitchFamily="18" charset="0"/>
                <a:ea typeface="MS PGothic" pitchFamily="34" charset="-128"/>
                <a:cs typeface="+mn-cs"/>
              </a:defRPr>
            </a:lvl8pPr>
            <a:lvl9pPr marL="3657600" algn="l" defTabSz="914400" rtl="0" eaLnBrk="1" latinLnBrk="0" hangingPunct="1">
              <a:defRPr kern="1200">
                <a:solidFill>
                  <a:schemeClr val="tx1"/>
                </a:solidFill>
                <a:latin typeface="Garamond" pitchFamily="18" charset="0"/>
                <a:ea typeface="MS PGothic" pitchFamily="34" charset="-128"/>
                <a:cs typeface="+mn-cs"/>
              </a:defRPr>
            </a:lvl9pPr>
          </a:lstStyle>
          <a:p>
            <a:pPr algn="ctr">
              <a:defRPr/>
            </a:pPr>
            <a:r>
              <a:rPr lang="en-US" altLang="en-US" sz="1200" dirty="0">
                <a:latin typeface="Times New Roman" panose="02020603050405020304" pitchFamily="18" charset="0"/>
                <a:cs typeface="Times New Roman" panose="02020603050405020304" pitchFamily="18" charset="0"/>
              </a:rPr>
              <a:t>Copyright © 2018 Foundation of the American College of Healthcare Executives. Not for sale.</a:t>
            </a:r>
          </a:p>
        </p:txBody>
      </p:sp>
    </p:spTree>
  </p:cSld>
  <p:clrMap bg1="lt1" tx1="dk1" bg2="lt2" tx2="dk2" accent1="accent1" accent2="accent2" accent3="accent3" accent4="accent4" accent5="accent5" accent6="accent6" hlink="hlink" folHlink="folHlink"/>
  <p:sldLayoutIdLst>
    <p:sldLayoutId id="2147483924" r:id="rId1"/>
    <p:sldLayoutId id="2147483955" r:id="rId2"/>
    <p:sldLayoutId id="2147483956" r:id="rId3"/>
    <p:sldLayoutId id="2147483957" r:id="rId4"/>
    <p:sldLayoutId id="2147483958" r:id="rId5"/>
    <p:sldLayoutId id="2147483959" r:id="rId6"/>
    <p:sldLayoutId id="2147483960" r:id="rId7"/>
    <p:sldLayoutId id="2147483961" r:id="rId8"/>
    <p:sldLayoutId id="2147483962" r:id="rId9"/>
    <p:sldLayoutId id="2147483963" r:id="rId10"/>
    <p:sldLayoutId id="2147483964" r:id="rId11"/>
  </p:sldLayoutIdLst>
  <p:hf sldNum="0" hdr="0" ftr="0" dt="0"/>
  <p:txStyles>
    <p:titleStyle>
      <a:lvl1pPr algn="ctr" defTabSz="457200" rtl="0" eaLnBrk="0" fontAlgn="base" hangingPunct="0">
        <a:spcBef>
          <a:spcPct val="0"/>
        </a:spcBef>
        <a:spcAft>
          <a:spcPct val="0"/>
        </a:spcAft>
        <a:defRPr sz="3800" kern="1200">
          <a:solidFill>
            <a:schemeClr val="tx1"/>
          </a:solidFill>
          <a:latin typeface="Perpetua Titling MT"/>
          <a:ea typeface="MS PGothic" pitchFamily="34" charset="-128"/>
          <a:cs typeface="Perpetua Titling MT"/>
        </a:defRPr>
      </a:lvl1pPr>
      <a:lvl2pPr algn="ctr" defTabSz="457200" rtl="0" eaLnBrk="0" fontAlgn="base" hangingPunct="0">
        <a:spcBef>
          <a:spcPct val="0"/>
        </a:spcBef>
        <a:spcAft>
          <a:spcPct val="0"/>
        </a:spcAft>
        <a:defRPr sz="3800">
          <a:solidFill>
            <a:schemeClr val="tx1"/>
          </a:solidFill>
          <a:latin typeface="Perpetua Titling MT" charset="0"/>
          <a:ea typeface="MS PGothic" pitchFamily="34" charset="-128"/>
          <a:cs typeface="ＭＳ Ｐゴシック" charset="0"/>
        </a:defRPr>
      </a:lvl2pPr>
      <a:lvl3pPr algn="ctr" defTabSz="457200" rtl="0" eaLnBrk="0" fontAlgn="base" hangingPunct="0">
        <a:spcBef>
          <a:spcPct val="0"/>
        </a:spcBef>
        <a:spcAft>
          <a:spcPct val="0"/>
        </a:spcAft>
        <a:defRPr sz="3800">
          <a:solidFill>
            <a:schemeClr val="tx1"/>
          </a:solidFill>
          <a:latin typeface="Perpetua Titling MT" charset="0"/>
          <a:ea typeface="MS PGothic" pitchFamily="34" charset="-128"/>
          <a:cs typeface="ＭＳ Ｐゴシック" charset="0"/>
        </a:defRPr>
      </a:lvl3pPr>
      <a:lvl4pPr algn="ctr" defTabSz="457200" rtl="0" eaLnBrk="0" fontAlgn="base" hangingPunct="0">
        <a:spcBef>
          <a:spcPct val="0"/>
        </a:spcBef>
        <a:spcAft>
          <a:spcPct val="0"/>
        </a:spcAft>
        <a:defRPr sz="3800">
          <a:solidFill>
            <a:schemeClr val="tx1"/>
          </a:solidFill>
          <a:latin typeface="Perpetua Titling MT" charset="0"/>
          <a:ea typeface="MS PGothic" pitchFamily="34" charset="-128"/>
          <a:cs typeface="ＭＳ Ｐゴシック" charset="0"/>
        </a:defRPr>
      </a:lvl4pPr>
      <a:lvl5pPr algn="ctr" defTabSz="457200" rtl="0" eaLnBrk="0" fontAlgn="base" hangingPunct="0">
        <a:spcBef>
          <a:spcPct val="0"/>
        </a:spcBef>
        <a:spcAft>
          <a:spcPct val="0"/>
        </a:spcAft>
        <a:defRPr sz="3800">
          <a:solidFill>
            <a:schemeClr val="tx1"/>
          </a:solidFill>
          <a:latin typeface="Perpetua Titling MT" charset="0"/>
          <a:ea typeface="MS PGothic" pitchFamily="34" charset="-128"/>
          <a:cs typeface="ＭＳ Ｐゴシック" charset="0"/>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Clr>
          <a:srgbClr val="F79646"/>
        </a:buClr>
        <a:defRPr sz="3200" kern="1200">
          <a:solidFill>
            <a:schemeClr val="tx1"/>
          </a:solidFill>
          <a:latin typeface="Century Gothic"/>
          <a:ea typeface="MS PGothic" pitchFamily="34" charset="-128"/>
          <a:cs typeface="Century Gothic"/>
        </a:defRPr>
      </a:lvl1pPr>
      <a:lvl2pPr marL="742950" indent="-285750" algn="l" defTabSz="457200" rtl="0" eaLnBrk="0" fontAlgn="base" hangingPunct="0">
        <a:spcBef>
          <a:spcPct val="20000"/>
        </a:spcBef>
        <a:spcAft>
          <a:spcPct val="0"/>
        </a:spcAft>
        <a:buClr>
          <a:srgbClr val="953735"/>
        </a:buClr>
        <a:buFont typeface="Arial" pitchFamily="34" charset="0"/>
        <a:buChar char="•"/>
        <a:defRPr sz="2800" kern="1200">
          <a:solidFill>
            <a:schemeClr val="tx1"/>
          </a:solidFill>
          <a:latin typeface="Century Gothic"/>
          <a:ea typeface="MS PGothic" pitchFamily="34" charset="-128"/>
          <a:cs typeface="Century Gothic"/>
        </a:defRPr>
      </a:lvl2pPr>
      <a:lvl3pPr marL="1143000" indent="-228600" algn="l" defTabSz="457200" rtl="0" eaLnBrk="0" fontAlgn="base" hangingPunct="0">
        <a:spcBef>
          <a:spcPct val="20000"/>
        </a:spcBef>
        <a:spcAft>
          <a:spcPct val="0"/>
        </a:spcAft>
        <a:buClr>
          <a:srgbClr val="953735"/>
        </a:buClr>
        <a:buFont typeface="Arial" pitchFamily="34" charset="0"/>
        <a:buChar char="•"/>
        <a:defRPr sz="2400" kern="1200">
          <a:solidFill>
            <a:schemeClr val="tx1"/>
          </a:solidFill>
          <a:latin typeface="Century Gothic"/>
          <a:ea typeface="MS PGothic" pitchFamily="34" charset="-128"/>
          <a:cs typeface="Century Gothic"/>
        </a:defRPr>
      </a:lvl3pPr>
      <a:lvl4pPr marL="1600200" indent="-228600" algn="l" defTabSz="457200" rtl="0" eaLnBrk="0" fontAlgn="base" hangingPunct="0">
        <a:spcBef>
          <a:spcPct val="20000"/>
        </a:spcBef>
        <a:spcAft>
          <a:spcPct val="0"/>
        </a:spcAft>
        <a:buClr>
          <a:srgbClr val="953735"/>
        </a:buClr>
        <a:buFont typeface="Arial" pitchFamily="34" charset="0"/>
        <a:buChar char="•"/>
        <a:defRPr sz="2000" kern="1200">
          <a:solidFill>
            <a:schemeClr val="tx1"/>
          </a:solidFill>
          <a:latin typeface="Century Gothic"/>
          <a:ea typeface="MS PGothic" pitchFamily="34" charset="-128"/>
          <a:cs typeface="Century Gothic"/>
        </a:defRPr>
      </a:lvl4pPr>
      <a:lvl5pPr marL="2057400" indent="-228600" algn="l" defTabSz="457200" rtl="0" eaLnBrk="0" fontAlgn="base" hangingPunct="0">
        <a:spcBef>
          <a:spcPct val="20000"/>
        </a:spcBef>
        <a:spcAft>
          <a:spcPct val="0"/>
        </a:spcAft>
        <a:buClr>
          <a:srgbClr val="953735"/>
        </a:buClr>
        <a:buFont typeface="Arial" pitchFamily="34" charset="0"/>
        <a:buChar char="•"/>
        <a:defRPr sz="2000" kern="1200">
          <a:solidFill>
            <a:schemeClr val="tx1"/>
          </a:solidFill>
          <a:latin typeface="Century Gothic"/>
          <a:ea typeface="MS PGothic" pitchFamily="34" charset="-128"/>
          <a:cs typeface="Century Gothic"/>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13314"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3315"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latin typeface="Times New Roman" pitchFamily="18" charset="0"/>
                <a:cs typeface="Times New Roman" pitchFamily="18" charset="0"/>
              </a:defRPr>
            </a:lvl1pPr>
          </a:lstStyle>
          <a:p>
            <a:fld id="{C90E045E-A6B4-41E7-84B9-911772064C08}" type="datetime1">
              <a:rPr lang="en-US" smtClean="0"/>
              <a:t>8/14/2019</a:t>
            </a:fld>
            <a:endParaRPr lang="en-US" dirty="0"/>
          </a:p>
        </p:txBody>
      </p:sp>
      <p:sp>
        <p:nvSpPr>
          <p:cNvPr id="5" name="Footer Placeholder 4"/>
          <p:cNvSpPr>
            <a:spLocks noGrp="1"/>
          </p:cNvSpPr>
          <p:nvPr>
            <p:ph type="ftr" sz="quarter" idx="3"/>
          </p:nvPr>
        </p:nvSpPr>
        <p:spPr>
          <a:xfrm>
            <a:off x="3019425" y="6356350"/>
            <a:ext cx="3219450" cy="365125"/>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sz="1200" b="1">
                <a:solidFill>
                  <a:srgbClr val="FFFFFF"/>
                </a:solidFill>
                <a:latin typeface="Times New Roman" pitchFamily="18" charset="0"/>
                <a:cs typeface="Times New Roman" pitchFamily="18" charset="0"/>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Times New Roman" pitchFamily="18" charset="0"/>
                <a:cs typeface="Times New Roman" pitchFamily="18" charset="0"/>
              </a:defRPr>
            </a:lvl1pPr>
          </a:lstStyle>
          <a:p>
            <a:fld id="{4E6BD715-6D53-466E-8E5A-3856E2A75D41}" type="slidenum">
              <a:rPr lang="en-US"/>
              <a:pPr/>
              <a:t>‹#›</a:t>
            </a:fld>
            <a:endParaRPr lang="en-US" dirty="0"/>
          </a:p>
        </p:txBody>
      </p:sp>
    </p:spTree>
  </p:cSld>
  <p:clrMap bg1="lt1" tx1="dk1" bg2="lt2" tx2="dk2" accent1="accent1" accent2="accent2" accent3="accent3" accent4="accent4" accent5="accent5" accent6="accent6" hlink="hlink" folHlink="folHlink"/>
  <p:sldLayoutIdLst>
    <p:sldLayoutId id="2147483925" r:id="rId1"/>
    <p:sldLayoutId id="2147483926" r:id="rId2"/>
    <p:sldLayoutId id="2147483927" r:id="rId3"/>
    <p:sldLayoutId id="2147483928" r:id="rId4"/>
    <p:sldLayoutId id="2147483929" r:id="rId5"/>
    <p:sldLayoutId id="2147483930" r:id="rId6"/>
    <p:sldLayoutId id="2147483931" r:id="rId7"/>
    <p:sldLayoutId id="2147483932" r:id="rId8"/>
    <p:sldLayoutId id="2147483933" r:id="rId9"/>
    <p:sldLayoutId id="2147483934" r:id="rId10"/>
  </p:sldLayoutIdLst>
  <p:hf sldNum="0" hdr="0" ftr="0" dt="0"/>
  <p:txStyles>
    <p:titleStyle>
      <a:lvl1pPr algn="ctr" defTabSz="457200" rtl="0" eaLnBrk="0" fontAlgn="base" hangingPunct="0">
        <a:spcBef>
          <a:spcPct val="0"/>
        </a:spcBef>
        <a:spcAft>
          <a:spcPct val="0"/>
        </a:spcAft>
        <a:defRPr sz="4400" kern="1200">
          <a:solidFill>
            <a:schemeClr val="tx1"/>
          </a:solidFill>
          <a:latin typeface="Times New Roman" pitchFamily="18" charset="0"/>
          <a:ea typeface="MS PGothic" panose="020B0600070205080204" pitchFamily="34" charset="-128"/>
          <a:cs typeface="Times New Roman" pitchFamily="18" charset="0"/>
        </a:defRPr>
      </a:lvl1pPr>
      <a:lvl2pPr algn="ctr" defTabSz="457200" rtl="0" eaLnBrk="0" fontAlgn="base" hangingPunct="0">
        <a:spcBef>
          <a:spcPct val="0"/>
        </a:spcBef>
        <a:spcAft>
          <a:spcPct val="0"/>
        </a:spcAft>
        <a:defRPr sz="4400">
          <a:solidFill>
            <a:schemeClr val="tx1"/>
          </a:solidFill>
          <a:latin typeface="Times New Roman" charset="0"/>
          <a:ea typeface="MS PGothic" panose="020B0600070205080204" pitchFamily="34" charset="-128"/>
          <a:cs typeface="Times New Roman" panose="02020603050405020304" pitchFamily="18" charset="0"/>
        </a:defRPr>
      </a:lvl2pPr>
      <a:lvl3pPr algn="ctr" defTabSz="457200" rtl="0" eaLnBrk="0" fontAlgn="base" hangingPunct="0">
        <a:spcBef>
          <a:spcPct val="0"/>
        </a:spcBef>
        <a:spcAft>
          <a:spcPct val="0"/>
        </a:spcAft>
        <a:defRPr sz="4400">
          <a:solidFill>
            <a:schemeClr val="tx1"/>
          </a:solidFill>
          <a:latin typeface="Times New Roman" charset="0"/>
          <a:ea typeface="MS PGothic" panose="020B0600070205080204" pitchFamily="34" charset="-128"/>
          <a:cs typeface="Times New Roman" panose="02020603050405020304" pitchFamily="18" charset="0"/>
        </a:defRPr>
      </a:lvl3pPr>
      <a:lvl4pPr algn="ctr" defTabSz="457200" rtl="0" eaLnBrk="0" fontAlgn="base" hangingPunct="0">
        <a:spcBef>
          <a:spcPct val="0"/>
        </a:spcBef>
        <a:spcAft>
          <a:spcPct val="0"/>
        </a:spcAft>
        <a:defRPr sz="4400">
          <a:solidFill>
            <a:schemeClr val="tx1"/>
          </a:solidFill>
          <a:latin typeface="Times New Roman" charset="0"/>
          <a:ea typeface="MS PGothic" panose="020B0600070205080204" pitchFamily="34" charset="-128"/>
          <a:cs typeface="Times New Roman" panose="02020603050405020304" pitchFamily="18" charset="0"/>
        </a:defRPr>
      </a:lvl4pPr>
      <a:lvl5pPr algn="ctr" defTabSz="457200" rtl="0" eaLnBrk="0" fontAlgn="base" hangingPunct="0">
        <a:spcBef>
          <a:spcPct val="0"/>
        </a:spcBef>
        <a:spcAft>
          <a:spcPct val="0"/>
        </a:spcAft>
        <a:defRPr sz="4400">
          <a:solidFill>
            <a:schemeClr val="tx1"/>
          </a:solidFill>
          <a:latin typeface="Times New Roman" charset="0"/>
          <a:ea typeface="MS PGothic" panose="020B0600070205080204" pitchFamily="34" charset="-128"/>
          <a:cs typeface="Times New Roman" panose="02020603050405020304" pitchFamily="18" charset="0"/>
        </a:defRPr>
      </a:lvl5pPr>
      <a:lvl6pPr marL="457200" algn="ctr" defTabSz="457200" rtl="0" fontAlgn="base">
        <a:spcBef>
          <a:spcPct val="0"/>
        </a:spcBef>
        <a:spcAft>
          <a:spcPct val="0"/>
        </a:spcAft>
        <a:defRPr sz="4400">
          <a:solidFill>
            <a:schemeClr val="tx1"/>
          </a:solidFill>
          <a:latin typeface="Times New Roman" charset="0"/>
          <a:ea typeface="ＭＳ Ｐゴシック" charset="0"/>
        </a:defRPr>
      </a:lvl6pPr>
      <a:lvl7pPr marL="914400" algn="ctr" defTabSz="457200" rtl="0" fontAlgn="base">
        <a:spcBef>
          <a:spcPct val="0"/>
        </a:spcBef>
        <a:spcAft>
          <a:spcPct val="0"/>
        </a:spcAft>
        <a:defRPr sz="4400">
          <a:solidFill>
            <a:schemeClr val="tx1"/>
          </a:solidFill>
          <a:latin typeface="Times New Roman" charset="0"/>
          <a:ea typeface="ＭＳ Ｐゴシック" charset="0"/>
        </a:defRPr>
      </a:lvl7pPr>
      <a:lvl8pPr marL="1371600" algn="ctr" defTabSz="457200" rtl="0" fontAlgn="base">
        <a:spcBef>
          <a:spcPct val="0"/>
        </a:spcBef>
        <a:spcAft>
          <a:spcPct val="0"/>
        </a:spcAft>
        <a:defRPr sz="4400">
          <a:solidFill>
            <a:schemeClr val="tx1"/>
          </a:solidFill>
          <a:latin typeface="Times New Roman" charset="0"/>
          <a:ea typeface="ＭＳ Ｐゴシック" charset="0"/>
        </a:defRPr>
      </a:lvl8pPr>
      <a:lvl9pPr marL="1828800" algn="ctr" defTabSz="457200" rtl="0" fontAlgn="base">
        <a:spcBef>
          <a:spcPct val="0"/>
        </a:spcBef>
        <a:spcAft>
          <a:spcPct val="0"/>
        </a:spcAft>
        <a:defRPr sz="4400">
          <a:solidFill>
            <a:schemeClr val="tx1"/>
          </a:solidFill>
          <a:latin typeface="Times New Roman" charset="0"/>
          <a:ea typeface="ＭＳ Ｐゴシック" charset="0"/>
        </a:defRPr>
      </a:lvl9pPr>
    </p:titleStyle>
    <p:bodyStyle>
      <a:lvl1pPr marL="342900" indent="-342900" algn="l" defTabSz="457200" rtl="0" eaLnBrk="0" fontAlgn="base" hangingPunct="0">
        <a:spcBef>
          <a:spcPct val="20000"/>
        </a:spcBef>
        <a:spcAft>
          <a:spcPct val="0"/>
        </a:spcAft>
        <a:buFont typeface="Arial" pitchFamily="34" charset="0"/>
        <a:buChar char="•"/>
        <a:defRPr sz="3200" kern="1200">
          <a:solidFill>
            <a:schemeClr val="tx1"/>
          </a:solidFill>
          <a:latin typeface="Times New Roman" pitchFamily="18" charset="0"/>
          <a:ea typeface="MS PGothic" panose="020B0600070205080204" pitchFamily="34" charset="-128"/>
          <a:cs typeface="Times New Roman" pitchFamily="18" charset="0"/>
        </a:defRPr>
      </a:lvl1pPr>
      <a:lvl2pPr marL="742950" indent="-285750" algn="l" defTabSz="457200" rtl="0" eaLnBrk="0" fontAlgn="base" hangingPunct="0">
        <a:spcBef>
          <a:spcPct val="20000"/>
        </a:spcBef>
        <a:spcAft>
          <a:spcPct val="0"/>
        </a:spcAft>
        <a:buFont typeface="Arial" pitchFamily="34" charset="0"/>
        <a:buChar char="–"/>
        <a:defRPr sz="2800" kern="1200">
          <a:solidFill>
            <a:schemeClr val="tx1"/>
          </a:solidFill>
          <a:latin typeface="Times New Roman" pitchFamily="18" charset="0"/>
          <a:ea typeface="MS PGothic" panose="020B0600070205080204" pitchFamily="34" charset="-128"/>
          <a:cs typeface="Times New Roman" pitchFamily="18" charset="0"/>
        </a:defRPr>
      </a:lvl2pPr>
      <a:lvl3pPr marL="1143000" indent="-228600" algn="l" defTabSz="457200" rtl="0" eaLnBrk="0" fontAlgn="base" hangingPunct="0">
        <a:spcBef>
          <a:spcPct val="20000"/>
        </a:spcBef>
        <a:spcAft>
          <a:spcPct val="0"/>
        </a:spcAft>
        <a:buFont typeface="Arial" pitchFamily="34" charset="0"/>
        <a:buChar char="•"/>
        <a:defRPr sz="2400" kern="1200">
          <a:solidFill>
            <a:schemeClr val="tx1"/>
          </a:solidFill>
          <a:latin typeface="Times New Roman" pitchFamily="18" charset="0"/>
          <a:ea typeface="MS PGothic" panose="020B0600070205080204" pitchFamily="34" charset="-128"/>
          <a:cs typeface="Times New Roman" pitchFamily="18" charset="0"/>
        </a:defRPr>
      </a:lvl3pPr>
      <a:lvl4pPr marL="1600200" indent="-228600" algn="l" defTabSz="457200" rtl="0" eaLnBrk="0" fontAlgn="base" hangingPunct="0">
        <a:spcBef>
          <a:spcPct val="20000"/>
        </a:spcBef>
        <a:spcAft>
          <a:spcPct val="0"/>
        </a:spcAft>
        <a:buFont typeface="Arial" pitchFamily="34" charset="0"/>
        <a:buChar char="–"/>
        <a:defRPr sz="2000" kern="1200">
          <a:solidFill>
            <a:schemeClr val="tx1"/>
          </a:solidFill>
          <a:latin typeface="Times New Roman" pitchFamily="18" charset="0"/>
          <a:ea typeface="MS PGothic" panose="020B0600070205080204" pitchFamily="34" charset="-128"/>
          <a:cs typeface="Times New Roman" pitchFamily="18" charset="0"/>
        </a:defRPr>
      </a:lvl4pPr>
      <a:lvl5pPr marL="2057400" indent="-228600" algn="l" defTabSz="457200" rtl="0" eaLnBrk="0" fontAlgn="base" hangingPunct="0">
        <a:spcBef>
          <a:spcPct val="20000"/>
        </a:spcBef>
        <a:spcAft>
          <a:spcPct val="0"/>
        </a:spcAft>
        <a:buFont typeface="Arial" pitchFamily="34" charset="0"/>
        <a:buChar char="»"/>
        <a:defRPr sz="2000" kern="1200">
          <a:solidFill>
            <a:schemeClr val="tx1"/>
          </a:solidFill>
          <a:latin typeface="Times New Roman" pitchFamily="18" charset="0"/>
          <a:ea typeface="MS PGothic" panose="020B0600070205080204" pitchFamily="34" charset="-128"/>
          <a:cs typeface="Times New Roman" pitchFamily="18"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24578"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4579"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latin typeface="Times New Roman" pitchFamily="18" charset="0"/>
                <a:cs typeface="Times New Roman" pitchFamily="18" charset="0"/>
              </a:defRPr>
            </a:lvl1pPr>
          </a:lstStyle>
          <a:p>
            <a:fld id="{17AA62D8-B26C-4E99-8288-5E3AB530FEE7}" type="datetime1">
              <a:rPr lang="en-US" smtClean="0"/>
              <a:t>8/14/2019</a:t>
            </a:fld>
            <a:endParaRPr lang="en-US" dirty="0"/>
          </a:p>
        </p:txBody>
      </p:sp>
      <p:sp>
        <p:nvSpPr>
          <p:cNvPr id="5" name="Footer Placeholder 4"/>
          <p:cNvSpPr>
            <a:spLocks noGrp="1"/>
          </p:cNvSpPr>
          <p:nvPr>
            <p:ph type="ftr" sz="quarter" idx="3"/>
          </p:nvPr>
        </p:nvSpPr>
        <p:spPr>
          <a:xfrm>
            <a:off x="3019425" y="6356350"/>
            <a:ext cx="3219450" cy="365125"/>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sz="1200" b="1">
                <a:solidFill>
                  <a:srgbClr val="FFFFFF"/>
                </a:solidFill>
                <a:latin typeface="Times New Roman" pitchFamily="18" charset="0"/>
                <a:cs typeface="Times New Roman" pitchFamily="18" charset="0"/>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Times New Roman" pitchFamily="18" charset="0"/>
                <a:cs typeface="Times New Roman" pitchFamily="18" charset="0"/>
              </a:defRPr>
            </a:lvl1pPr>
          </a:lstStyle>
          <a:p>
            <a:fld id="{86A23AE9-52E2-4840-9B54-9A734F94BDD5}" type="slidenum">
              <a:rPr lang="en-US"/>
              <a:pPr/>
              <a:t>‹#›</a:t>
            </a:fld>
            <a:endParaRPr lang="en-US" dirty="0"/>
          </a:p>
        </p:txBody>
      </p:sp>
    </p:spTree>
  </p:cSld>
  <p:clrMap bg1="lt1" tx1="dk1" bg2="lt2" tx2="dk2" accent1="accent1" accent2="accent2" accent3="accent3" accent4="accent4" accent5="accent5" accent6="accent6" hlink="hlink" folHlink="folHlink"/>
  <p:sldLayoutIdLst>
    <p:sldLayoutId id="2147483935" r:id="rId1"/>
    <p:sldLayoutId id="2147483936" r:id="rId2"/>
    <p:sldLayoutId id="2147483937" r:id="rId3"/>
    <p:sldLayoutId id="2147483938" r:id="rId4"/>
    <p:sldLayoutId id="2147483939" r:id="rId5"/>
    <p:sldLayoutId id="2147483940" r:id="rId6"/>
    <p:sldLayoutId id="2147483941" r:id="rId7"/>
    <p:sldLayoutId id="2147483942" r:id="rId8"/>
    <p:sldLayoutId id="2147483943" r:id="rId9"/>
    <p:sldLayoutId id="2147483944" r:id="rId10"/>
  </p:sldLayoutIdLst>
  <p:hf sldNum="0" hdr="0" ftr="0" dt="0"/>
  <p:txStyles>
    <p:titleStyle>
      <a:lvl1pPr algn="ctr" defTabSz="457200" rtl="0" eaLnBrk="0" fontAlgn="base" hangingPunct="0">
        <a:spcBef>
          <a:spcPct val="0"/>
        </a:spcBef>
        <a:spcAft>
          <a:spcPct val="0"/>
        </a:spcAft>
        <a:defRPr sz="4400" kern="1200">
          <a:solidFill>
            <a:schemeClr val="tx1"/>
          </a:solidFill>
          <a:latin typeface="Times New Roman" pitchFamily="18" charset="0"/>
          <a:ea typeface="MS PGothic" panose="020B0600070205080204" pitchFamily="34" charset="-128"/>
          <a:cs typeface="Times New Roman" pitchFamily="18" charset="0"/>
        </a:defRPr>
      </a:lvl1pPr>
      <a:lvl2pPr algn="ctr" defTabSz="457200" rtl="0" eaLnBrk="0" fontAlgn="base" hangingPunct="0">
        <a:spcBef>
          <a:spcPct val="0"/>
        </a:spcBef>
        <a:spcAft>
          <a:spcPct val="0"/>
        </a:spcAft>
        <a:defRPr sz="4400">
          <a:solidFill>
            <a:schemeClr val="tx1"/>
          </a:solidFill>
          <a:latin typeface="Times New Roman" charset="0"/>
          <a:ea typeface="MS PGothic" panose="020B0600070205080204" pitchFamily="34" charset="-128"/>
          <a:cs typeface="Times New Roman" panose="02020603050405020304" pitchFamily="18" charset="0"/>
        </a:defRPr>
      </a:lvl2pPr>
      <a:lvl3pPr algn="ctr" defTabSz="457200" rtl="0" eaLnBrk="0" fontAlgn="base" hangingPunct="0">
        <a:spcBef>
          <a:spcPct val="0"/>
        </a:spcBef>
        <a:spcAft>
          <a:spcPct val="0"/>
        </a:spcAft>
        <a:defRPr sz="4400">
          <a:solidFill>
            <a:schemeClr val="tx1"/>
          </a:solidFill>
          <a:latin typeface="Times New Roman" charset="0"/>
          <a:ea typeface="MS PGothic" panose="020B0600070205080204" pitchFamily="34" charset="-128"/>
          <a:cs typeface="Times New Roman" panose="02020603050405020304" pitchFamily="18" charset="0"/>
        </a:defRPr>
      </a:lvl3pPr>
      <a:lvl4pPr algn="ctr" defTabSz="457200" rtl="0" eaLnBrk="0" fontAlgn="base" hangingPunct="0">
        <a:spcBef>
          <a:spcPct val="0"/>
        </a:spcBef>
        <a:spcAft>
          <a:spcPct val="0"/>
        </a:spcAft>
        <a:defRPr sz="4400">
          <a:solidFill>
            <a:schemeClr val="tx1"/>
          </a:solidFill>
          <a:latin typeface="Times New Roman" charset="0"/>
          <a:ea typeface="MS PGothic" panose="020B0600070205080204" pitchFamily="34" charset="-128"/>
          <a:cs typeface="Times New Roman" panose="02020603050405020304" pitchFamily="18" charset="0"/>
        </a:defRPr>
      </a:lvl4pPr>
      <a:lvl5pPr algn="ctr" defTabSz="457200" rtl="0" eaLnBrk="0" fontAlgn="base" hangingPunct="0">
        <a:spcBef>
          <a:spcPct val="0"/>
        </a:spcBef>
        <a:spcAft>
          <a:spcPct val="0"/>
        </a:spcAft>
        <a:defRPr sz="4400">
          <a:solidFill>
            <a:schemeClr val="tx1"/>
          </a:solidFill>
          <a:latin typeface="Times New Roman" charset="0"/>
          <a:ea typeface="MS PGothic" panose="020B0600070205080204" pitchFamily="34" charset="-128"/>
          <a:cs typeface="Times New Roman" panose="02020603050405020304" pitchFamily="18" charset="0"/>
        </a:defRPr>
      </a:lvl5pPr>
      <a:lvl6pPr marL="457200" algn="ctr" defTabSz="457200" rtl="0" fontAlgn="base">
        <a:spcBef>
          <a:spcPct val="0"/>
        </a:spcBef>
        <a:spcAft>
          <a:spcPct val="0"/>
        </a:spcAft>
        <a:defRPr sz="4400">
          <a:solidFill>
            <a:schemeClr val="tx1"/>
          </a:solidFill>
          <a:latin typeface="Times New Roman" charset="0"/>
          <a:ea typeface="ＭＳ Ｐゴシック" charset="0"/>
        </a:defRPr>
      </a:lvl6pPr>
      <a:lvl7pPr marL="914400" algn="ctr" defTabSz="457200" rtl="0" fontAlgn="base">
        <a:spcBef>
          <a:spcPct val="0"/>
        </a:spcBef>
        <a:spcAft>
          <a:spcPct val="0"/>
        </a:spcAft>
        <a:defRPr sz="4400">
          <a:solidFill>
            <a:schemeClr val="tx1"/>
          </a:solidFill>
          <a:latin typeface="Times New Roman" charset="0"/>
          <a:ea typeface="ＭＳ Ｐゴシック" charset="0"/>
        </a:defRPr>
      </a:lvl7pPr>
      <a:lvl8pPr marL="1371600" algn="ctr" defTabSz="457200" rtl="0" fontAlgn="base">
        <a:spcBef>
          <a:spcPct val="0"/>
        </a:spcBef>
        <a:spcAft>
          <a:spcPct val="0"/>
        </a:spcAft>
        <a:defRPr sz="4400">
          <a:solidFill>
            <a:schemeClr val="tx1"/>
          </a:solidFill>
          <a:latin typeface="Times New Roman" charset="0"/>
          <a:ea typeface="ＭＳ Ｐゴシック" charset="0"/>
        </a:defRPr>
      </a:lvl8pPr>
      <a:lvl9pPr marL="1828800" algn="ctr" defTabSz="457200" rtl="0" fontAlgn="base">
        <a:spcBef>
          <a:spcPct val="0"/>
        </a:spcBef>
        <a:spcAft>
          <a:spcPct val="0"/>
        </a:spcAft>
        <a:defRPr sz="4400">
          <a:solidFill>
            <a:schemeClr val="tx1"/>
          </a:solidFill>
          <a:latin typeface="Times New Roman" charset="0"/>
          <a:ea typeface="ＭＳ Ｐゴシック" charset="0"/>
        </a:defRPr>
      </a:lvl9pPr>
    </p:titleStyle>
    <p:bodyStyle>
      <a:lvl1pPr marL="342900" indent="-342900" algn="l" defTabSz="457200" rtl="0" eaLnBrk="0" fontAlgn="base" hangingPunct="0">
        <a:spcBef>
          <a:spcPct val="20000"/>
        </a:spcBef>
        <a:spcAft>
          <a:spcPct val="0"/>
        </a:spcAft>
        <a:buFont typeface="Arial" pitchFamily="34" charset="0"/>
        <a:buChar char="•"/>
        <a:defRPr sz="3200" kern="1200">
          <a:solidFill>
            <a:schemeClr val="tx1"/>
          </a:solidFill>
          <a:latin typeface="Times New Roman" pitchFamily="18" charset="0"/>
          <a:ea typeface="MS PGothic" panose="020B0600070205080204" pitchFamily="34" charset="-128"/>
          <a:cs typeface="Times New Roman" pitchFamily="18" charset="0"/>
        </a:defRPr>
      </a:lvl1pPr>
      <a:lvl2pPr marL="742950" indent="-285750" algn="l" defTabSz="457200" rtl="0" eaLnBrk="0" fontAlgn="base" hangingPunct="0">
        <a:spcBef>
          <a:spcPct val="20000"/>
        </a:spcBef>
        <a:spcAft>
          <a:spcPct val="0"/>
        </a:spcAft>
        <a:buFont typeface="Arial" pitchFamily="34" charset="0"/>
        <a:buChar char="–"/>
        <a:defRPr sz="2800" kern="1200">
          <a:solidFill>
            <a:schemeClr val="tx1"/>
          </a:solidFill>
          <a:latin typeface="Times New Roman" pitchFamily="18" charset="0"/>
          <a:ea typeface="MS PGothic" panose="020B0600070205080204" pitchFamily="34" charset="-128"/>
          <a:cs typeface="Times New Roman" pitchFamily="18" charset="0"/>
        </a:defRPr>
      </a:lvl2pPr>
      <a:lvl3pPr marL="1143000" indent="-228600" algn="l" defTabSz="457200" rtl="0" eaLnBrk="0" fontAlgn="base" hangingPunct="0">
        <a:spcBef>
          <a:spcPct val="20000"/>
        </a:spcBef>
        <a:spcAft>
          <a:spcPct val="0"/>
        </a:spcAft>
        <a:buFont typeface="Arial" pitchFamily="34" charset="0"/>
        <a:buChar char="•"/>
        <a:defRPr sz="2400" kern="1200">
          <a:solidFill>
            <a:schemeClr val="tx1"/>
          </a:solidFill>
          <a:latin typeface="Times New Roman" pitchFamily="18" charset="0"/>
          <a:ea typeface="MS PGothic" panose="020B0600070205080204" pitchFamily="34" charset="-128"/>
          <a:cs typeface="Times New Roman" pitchFamily="18" charset="0"/>
        </a:defRPr>
      </a:lvl3pPr>
      <a:lvl4pPr marL="1600200" indent="-228600" algn="l" defTabSz="457200" rtl="0" eaLnBrk="0" fontAlgn="base" hangingPunct="0">
        <a:spcBef>
          <a:spcPct val="20000"/>
        </a:spcBef>
        <a:spcAft>
          <a:spcPct val="0"/>
        </a:spcAft>
        <a:buFont typeface="Arial" pitchFamily="34" charset="0"/>
        <a:buChar char="–"/>
        <a:defRPr sz="2000" kern="1200">
          <a:solidFill>
            <a:schemeClr val="tx1"/>
          </a:solidFill>
          <a:latin typeface="Times New Roman" pitchFamily="18" charset="0"/>
          <a:ea typeface="MS PGothic" panose="020B0600070205080204" pitchFamily="34" charset="-128"/>
          <a:cs typeface="Times New Roman" pitchFamily="18" charset="0"/>
        </a:defRPr>
      </a:lvl4pPr>
      <a:lvl5pPr marL="2057400" indent="-228600" algn="l" defTabSz="457200" rtl="0" eaLnBrk="0" fontAlgn="base" hangingPunct="0">
        <a:spcBef>
          <a:spcPct val="20000"/>
        </a:spcBef>
        <a:spcAft>
          <a:spcPct val="0"/>
        </a:spcAft>
        <a:buFont typeface="Arial" pitchFamily="34" charset="0"/>
        <a:buChar char="»"/>
        <a:defRPr sz="2000" kern="1200">
          <a:solidFill>
            <a:schemeClr val="tx1"/>
          </a:solidFill>
          <a:latin typeface="Times New Roman" pitchFamily="18" charset="0"/>
          <a:ea typeface="MS PGothic" panose="020B0600070205080204" pitchFamily="34" charset="-128"/>
          <a:cs typeface="Times New Roman" pitchFamily="18"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35842"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35843"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latin typeface="Times New Roman" pitchFamily="18" charset="0"/>
                <a:cs typeface="Times New Roman" pitchFamily="18" charset="0"/>
              </a:defRPr>
            </a:lvl1pPr>
          </a:lstStyle>
          <a:p>
            <a:fld id="{55ABCB75-C449-46D1-A8F0-828B2DF1AA88}" type="datetime1">
              <a:rPr lang="en-US" smtClean="0"/>
              <a:t>8/14/2019</a:t>
            </a:fld>
            <a:endParaRPr lang="en-US" dirty="0"/>
          </a:p>
        </p:txBody>
      </p:sp>
      <p:sp>
        <p:nvSpPr>
          <p:cNvPr id="5" name="Footer Placeholder 4"/>
          <p:cNvSpPr>
            <a:spLocks noGrp="1"/>
          </p:cNvSpPr>
          <p:nvPr>
            <p:ph type="ftr" sz="quarter" idx="3"/>
          </p:nvPr>
        </p:nvSpPr>
        <p:spPr>
          <a:xfrm>
            <a:off x="3019425" y="6356350"/>
            <a:ext cx="3219450" cy="365125"/>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sz="1200" b="1">
                <a:solidFill>
                  <a:srgbClr val="FFFFFF"/>
                </a:solidFill>
                <a:latin typeface="Times New Roman" pitchFamily="18" charset="0"/>
                <a:cs typeface="Times New Roman" pitchFamily="18" charset="0"/>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Times New Roman" pitchFamily="18" charset="0"/>
                <a:cs typeface="Times New Roman" pitchFamily="18" charset="0"/>
              </a:defRPr>
            </a:lvl1pPr>
          </a:lstStyle>
          <a:p>
            <a:fld id="{B73FDB08-BD45-4F81-A9AE-80EC6DCEB2CF}" type="slidenum">
              <a:rPr lang="en-US"/>
              <a:pPr/>
              <a:t>‹#›</a:t>
            </a:fld>
            <a:endParaRPr lang="en-US" dirty="0"/>
          </a:p>
        </p:txBody>
      </p:sp>
    </p:spTree>
  </p:cSld>
  <p:clrMap bg1="lt1" tx1="dk1" bg2="lt2" tx2="dk2" accent1="accent1" accent2="accent2" accent3="accent3" accent4="accent4" accent5="accent5" accent6="accent6" hlink="hlink" folHlink="folHlink"/>
  <p:sldLayoutIdLst>
    <p:sldLayoutId id="2147483945" r:id="rId1"/>
    <p:sldLayoutId id="2147483946" r:id="rId2"/>
    <p:sldLayoutId id="2147483947" r:id="rId3"/>
    <p:sldLayoutId id="2147483948" r:id="rId4"/>
    <p:sldLayoutId id="2147483949" r:id="rId5"/>
    <p:sldLayoutId id="2147483950" r:id="rId6"/>
    <p:sldLayoutId id="2147483951" r:id="rId7"/>
    <p:sldLayoutId id="2147483952" r:id="rId8"/>
    <p:sldLayoutId id="2147483953" r:id="rId9"/>
    <p:sldLayoutId id="2147483954" r:id="rId10"/>
  </p:sldLayoutIdLst>
  <p:hf sldNum="0" hdr="0" ftr="0" dt="0"/>
  <p:txStyles>
    <p:titleStyle>
      <a:lvl1pPr algn="ctr" defTabSz="457200" rtl="0" eaLnBrk="0" fontAlgn="base" hangingPunct="0">
        <a:spcBef>
          <a:spcPct val="0"/>
        </a:spcBef>
        <a:spcAft>
          <a:spcPct val="0"/>
        </a:spcAft>
        <a:defRPr sz="4400" kern="1200">
          <a:solidFill>
            <a:schemeClr val="tx1"/>
          </a:solidFill>
          <a:latin typeface="Times New Roman" pitchFamily="18" charset="0"/>
          <a:ea typeface="MS PGothic" panose="020B0600070205080204" pitchFamily="34" charset="-128"/>
          <a:cs typeface="Times New Roman" pitchFamily="18" charset="0"/>
        </a:defRPr>
      </a:lvl1pPr>
      <a:lvl2pPr algn="ctr" defTabSz="457200" rtl="0" eaLnBrk="0" fontAlgn="base" hangingPunct="0">
        <a:spcBef>
          <a:spcPct val="0"/>
        </a:spcBef>
        <a:spcAft>
          <a:spcPct val="0"/>
        </a:spcAft>
        <a:defRPr sz="4400">
          <a:solidFill>
            <a:schemeClr val="tx1"/>
          </a:solidFill>
          <a:latin typeface="Times New Roman" charset="0"/>
          <a:ea typeface="MS PGothic" panose="020B0600070205080204" pitchFamily="34" charset="-128"/>
          <a:cs typeface="Times New Roman" panose="02020603050405020304" pitchFamily="18" charset="0"/>
        </a:defRPr>
      </a:lvl2pPr>
      <a:lvl3pPr algn="ctr" defTabSz="457200" rtl="0" eaLnBrk="0" fontAlgn="base" hangingPunct="0">
        <a:spcBef>
          <a:spcPct val="0"/>
        </a:spcBef>
        <a:spcAft>
          <a:spcPct val="0"/>
        </a:spcAft>
        <a:defRPr sz="4400">
          <a:solidFill>
            <a:schemeClr val="tx1"/>
          </a:solidFill>
          <a:latin typeface="Times New Roman" charset="0"/>
          <a:ea typeface="MS PGothic" panose="020B0600070205080204" pitchFamily="34" charset="-128"/>
          <a:cs typeface="Times New Roman" panose="02020603050405020304" pitchFamily="18" charset="0"/>
        </a:defRPr>
      </a:lvl3pPr>
      <a:lvl4pPr algn="ctr" defTabSz="457200" rtl="0" eaLnBrk="0" fontAlgn="base" hangingPunct="0">
        <a:spcBef>
          <a:spcPct val="0"/>
        </a:spcBef>
        <a:spcAft>
          <a:spcPct val="0"/>
        </a:spcAft>
        <a:defRPr sz="4400">
          <a:solidFill>
            <a:schemeClr val="tx1"/>
          </a:solidFill>
          <a:latin typeface="Times New Roman" charset="0"/>
          <a:ea typeface="MS PGothic" panose="020B0600070205080204" pitchFamily="34" charset="-128"/>
          <a:cs typeface="Times New Roman" panose="02020603050405020304" pitchFamily="18" charset="0"/>
        </a:defRPr>
      </a:lvl4pPr>
      <a:lvl5pPr algn="ctr" defTabSz="457200" rtl="0" eaLnBrk="0" fontAlgn="base" hangingPunct="0">
        <a:spcBef>
          <a:spcPct val="0"/>
        </a:spcBef>
        <a:spcAft>
          <a:spcPct val="0"/>
        </a:spcAft>
        <a:defRPr sz="4400">
          <a:solidFill>
            <a:schemeClr val="tx1"/>
          </a:solidFill>
          <a:latin typeface="Times New Roman" charset="0"/>
          <a:ea typeface="MS PGothic" panose="020B0600070205080204" pitchFamily="34" charset="-128"/>
          <a:cs typeface="Times New Roman" panose="02020603050405020304" pitchFamily="18" charset="0"/>
        </a:defRPr>
      </a:lvl5pPr>
      <a:lvl6pPr marL="457200" algn="ctr" defTabSz="457200" rtl="0" fontAlgn="base">
        <a:spcBef>
          <a:spcPct val="0"/>
        </a:spcBef>
        <a:spcAft>
          <a:spcPct val="0"/>
        </a:spcAft>
        <a:defRPr sz="4400">
          <a:solidFill>
            <a:schemeClr val="tx1"/>
          </a:solidFill>
          <a:latin typeface="Times New Roman" charset="0"/>
          <a:ea typeface="ＭＳ Ｐゴシック" charset="0"/>
        </a:defRPr>
      </a:lvl6pPr>
      <a:lvl7pPr marL="914400" algn="ctr" defTabSz="457200" rtl="0" fontAlgn="base">
        <a:spcBef>
          <a:spcPct val="0"/>
        </a:spcBef>
        <a:spcAft>
          <a:spcPct val="0"/>
        </a:spcAft>
        <a:defRPr sz="4400">
          <a:solidFill>
            <a:schemeClr val="tx1"/>
          </a:solidFill>
          <a:latin typeface="Times New Roman" charset="0"/>
          <a:ea typeface="ＭＳ Ｐゴシック" charset="0"/>
        </a:defRPr>
      </a:lvl7pPr>
      <a:lvl8pPr marL="1371600" algn="ctr" defTabSz="457200" rtl="0" fontAlgn="base">
        <a:spcBef>
          <a:spcPct val="0"/>
        </a:spcBef>
        <a:spcAft>
          <a:spcPct val="0"/>
        </a:spcAft>
        <a:defRPr sz="4400">
          <a:solidFill>
            <a:schemeClr val="tx1"/>
          </a:solidFill>
          <a:latin typeface="Times New Roman" charset="0"/>
          <a:ea typeface="ＭＳ Ｐゴシック" charset="0"/>
        </a:defRPr>
      </a:lvl8pPr>
      <a:lvl9pPr marL="1828800" algn="ctr" defTabSz="457200" rtl="0" fontAlgn="base">
        <a:spcBef>
          <a:spcPct val="0"/>
        </a:spcBef>
        <a:spcAft>
          <a:spcPct val="0"/>
        </a:spcAft>
        <a:defRPr sz="4400">
          <a:solidFill>
            <a:schemeClr val="tx1"/>
          </a:solidFill>
          <a:latin typeface="Times New Roman" charset="0"/>
          <a:ea typeface="ＭＳ Ｐゴシック" charset="0"/>
        </a:defRPr>
      </a:lvl9pPr>
    </p:titleStyle>
    <p:bodyStyle>
      <a:lvl1pPr marL="342900" indent="-342900" algn="l" defTabSz="457200" rtl="0" eaLnBrk="0" fontAlgn="base" hangingPunct="0">
        <a:spcBef>
          <a:spcPct val="20000"/>
        </a:spcBef>
        <a:spcAft>
          <a:spcPct val="0"/>
        </a:spcAft>
        <a:buFont typeface="Arial" pitchFamily="34" charset="0"/>
        <a:buChar char="•"/>
        <a:defRPr sz="3200" kern="1200">
          <a:solidFill>
            <a:schemeClr val="tx1"/>
          </a:solidFill>
          <a:latin typeface="Times New Roman" pitchFamily="18" charset="0"/>
          <a:ea typeface="MS PGothic" panose="020B0600070205080204" pitchFamily="34" charset="-128"/>
          <a:cs typeface="Times New Roman" pitchFamily="18" charset="0"/>
        </a:defRPr>
      </a:lvl1pPr>
      <a:lvl2pPr marL="742950" indent="-285750" algn="l" defTabSz="457200" rtl="0" eaLnBrk="0" fontAlgn="base" hangingPunct="0">
        <a:spcBef>
          <a:spcPct val="20000"/>
        </a:spcBef>
        <a:spcAft>
          <a:spcPct val="0"/>
        </a:spcAft>
        <a:buFont typeface="Arial" pitchFamily="34" charset="0"/>
        <a:buChar char="–"/>
        <a:defRPr sz="2800" kern="1200">
          <a:solidFill>
            <a:schemeClr val="tx1"/>
          </a:solidFill>
          <a:latin typeface="Times New Roman" pitchFamily="18" charset="0"/>
          <a:ea typeface="MS PGothic" panose="020B0600070205080204" pitchFamily="34" charset="-128"/>
          <a:cs typeface="Times New Roman" pitchFamily="18" charset="0"/>
        </a:defRPr>
      </a:lvl2pPr>
      <a:lvl3pPr marL="1143000" indent="-228600" algn="l" defTabSz="457200" rtl="0" eaLnBrk="0" fontAlgn="base" hangingPunct="0">
        <a:spcBef>
          <a:spcPct val="20000"/>
        </a:spcBef>
        <a:spcAft>
          <a:spcPct val="0"/>
        </a:spcAft>
        <a:buFont typeface="Arial" pitchFamily="34" charset="0"/>
        <a:buChar char="•"/>
        <a:defRPr sz="2400" kern="1200">
          <a:solidFill>
            <a:schemeClr val="tx1"/>
          </a:solidFill>
          <a:latin typeface="Times New Roman" pitchFamily="18" charset="0"/>
          <a:ea typeface="MS PGothic" panose="020B0600070205080204" pitchFamily="34" charset="-128"/>
          <a:cs typeface="Times New Roman" pitchFamily="18" charset="0"/>
        </a:defRPr>
      </a:lvl3pPr>
      <a:lvl4pPr marL="1600200" indent="-228600" algn="l" defTabSz="457200" rtl="0" eaLnBrk="0" fontAlgn="base" hangingPunct="0">
        <a:spcBef>
          <a:spcPct val="20000"/>
        </a:spcBef>
        <a:spcAft>
          <a:spcPct val="0"/>
        </a:spcAft>
        <a:buFont typeface="Arial" pitchFamily="34" charset="0"/>
        <a:buChar char="–"/>
        <a:defRPr sz="2000" kern="1200">
          <a:solidFill>
            <a:schemeClr val="tx1"/>
          </a:solidFill>
          <a:latin typeface="Times New Roman" pitchFamily="18" charset="0"/>
          <a:ea typeface="MS PGothic" panose="020B0600070205080204" pitchFamily="34" charset="-128"/>
          <a:cs typeface="Times New Roman" pitchFamily="18" charset="0"/>
        </a:defRPr>
      </a:lvl4pPr>
      <a:lvl5pPr marL="2057400" indent="-228600" algn="l" defTabSz="457200" rtl="0" eaLnBrk="0" fontAlgn="base" hangingPunct="0">
        <a:spcBef>
          <a:spcPct val="20000"/>
        </a:spcBef>
        <a:spcAft>
          <a:spcPct val="0"/>
        </a:spcAft>
        <a:buFont typeface="Arial" pitchFamily="34" charset="0"/>
        <a:buChar char="»"/>
        <a:defRPr sz="2000" kern="1200">
          <a:solidFill>
            <a:schemeClr val="tx1"/>
          </a:solidFill>
          <a:latin typeface="Times New Roman" pitchFamily="18" charset="0"/>
          <a:ea typeface="MS PGothic" panose="020B0600070205080204" pitchFamily="34" charset="-128"/>
          <a:cs typeface="Times New Roman" pitchFamily="18"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8/14/2019</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dirty="0"/>
          </a:p>
        </p:txBody>
      </p:sp>
    </p:spTree>
    <p:extLst>
      <p:ext uri="{BB962C8B-B14F-4D97-AF65-F5344CB8AC3E}">
        <p14:creationId xmlns:p14="http://schemas.microsoft.com/office/powerpoint/2010/main" val="2661383635"/>
      </p:ext>
    </p:extLst>
  </p:cSld>
  <p:clrMap bg1="lt1" tx1="dk1" bg2="lt2" tx2="dk2" accent1="accent1" accent2="accent2" accent3="accent3" accent4="accent4" accent5="accent5" accent6="accent6" hlink="hlink" folHlink="folHlink"/>
  <p:sldLayoutIdLst>
    <p:sldLayoutId id="2147484005" r:id="rId1"/>
    <p:sldLayoutId id="2147484006" r:id="rId2"/>
    <p:sldLayoutId id="2147484007" r:id="rId3"/>
    <p:sldLayoutId id="2147484008" r:id="rId4"/>
    <p:sldLayoutId id="2147484009" r:id="rId5"/>
    <p:sldLayoutId id="2147484010" r:id="rId6"/>
    <p:sldLayoutId id="2147484011" r:id="rId7"/>
    <p:sldLayoutId id="2147484012" r:id="rId8"/>
    <p:sldLayoutId id="2147484013" r:id="rId9"/>
    <p:sldLayoutId id="2147484014" r:id="rId10"/>
    <p:sldLayoutId id="2147484015" r:id="rId11"/>
    <p:sldLayoutId id="2147484016" r:id="rId1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8/14/2019</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dirty="0"/>
          </a:p>
        </p:txBody>
      </p:sp>
    </p:spTree>
    <p:extLst>
      <p:ext uri="{BB962C8B-B14F-4D97-AF65-F5344CB8AC3E}">
        <p14:creationId xmlns:p14="http://schemas.microsoft.com/office/powerpoint/2010/main" val="1349751083"/>
      </p:ext>
    </p:extLst>
  </p:cSld>
  <p:clrMap bg1="lt1" tx1="dk1" bg2="lt2" tx2="dk2" accent1="accent1" accent2="accent2" accent3="accent3" accent4="accent4" accent5="accent5" accent6="accent6" hlink="hlink" folHlink="folHlink"/>
  <p:sldLayoutIdLst>
    <p:sldLayoutId id="2147484018" r:id="rId1"/>
    <p:sldLayoutId id="2147484019" r:id="rId2"/>
    <p:sldLayoutId id="2147484020" r:id="rId3"/>
    <p:sldLayoutId id="2147484021" r:id="rId4"/>
    <p:sldLayoutId id="2147484022" r:id="rId5"/>
    <p:sldLayoutId id="2147484023" r:id="rId6"/>
    <p:sldLayoutId id="2147484024" r:id="rId7"/>
    <p:sldLayoutId id="2147484025" r:id="rId8"/>
    <p:sldLayoutId id="2147484026" r:id="rId9"/>
    <p:sldLayoutId id="2147484027" r:id="rId10"/>
    <p:sldLayoutId id="2147484028" r:id="rId11"/>
    <p:sldLayoutId id="2147484029" r:id="rId1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4.xml.rels><?xml version="1.0" encoding="UTF-8" standalone="yes"?>
<Relationships xmlns="http://schemas.openxmlformats.org/package/2006/relationships"><Relationship Id="rId2" Type="http://schemas.openxmlformats.org/officeDocument/2006/relationships/slide" Target="slide7.xml"/><Relationship Id="rId1" Type="http://schemas.openxmlformats.org/officeDocument/2006/relationships/slideLayout" Target="../slideLayouts/slideLayout43.xml"/></Relationships>
</file>

<file path=ppt/slides/_rels/slide5.xml.rels><?xml version="1.0" encoding="UTF-8" standalone="yes"?>
<Relationships xmlns="http://schemas.openxmlformats.org/package/2006/relationships"><Relationship Id="rId3" Type="http://schemas.openxmlformats.org/officeDocument/2006/relationships/slide" Target="slide9.xml"/><Relationship Id="rId2" Type="http://schemas.openxmlformats.org/officeDocument/2006/relationships/slide" Target="slide8.xml"/><Relationship Id="rId1" Type="http://schemas.openxmlformats.org/officeDocument/2006/relationships/slideLayout" Target="../slideLayouts/slideLayout43.xml"/><Relationship Id="rId4" Type="http://schemas.openxmlformats.org/officeDocument/2006/relationships/slide" Target="slide10.xml"/></Relationships>
</file>

<file path=ppt/slides/_rels/slide6.xml.rels><?xml version="1.0" encoding="UTF-8" standalone="yes"?>
<Relationships xmlns="http://schemas.openxmlformats.org/package/2006/relationships"><Relationship Id="rId3" Type="http://schemas.openxmlformats.org/officeDocument/2006/relationships/slide" Target="slide14.xml"/><Relationship Id="rId2" Type="http://schemas.openxmlformats.org/officeDocument/2006/relationships/slide" Target="slide11.xml"/><Relationship Id="rId1" Type="http://schemas.openxmlformats.org/officeDocument/2006/relationships/slideLayout" Target="../slideLayouts/slideLayout43.xml"/><Relationship Id="rId4" Type="http://schemas.openxmlformats.org/officeDocument/2006/relationships/slide" Target="slide4.xml"/></Relationships>
</file>

<file path=ppt/slides/_rels/slide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xml"/><Relationship Id="rId1" Type="http://schemas.openxmlformats.org/officeDocument/2006/relationships/slideLayout" Target="../slideLayouts/slideLayout65.xml"/></Relationships>
</file>

<file path=ppt/slides/_rels/slide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xml"/><Relationship Id="rId1" Type="http://schemas.openxmlformats.org/officeDocument/2006/relationships/slideLayout" Target="../slideLayouts/slideLayout53.xml"/></Relationships>
</file>

<file path=ppt/slides/_rels/slide9.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3.xml"/><Relationship Id="rId1" Type="http://schemas.openxmlformats.org/officeDocument/2006/relationships/slideLayout" Target="../slideLayouts/slideLayout53.xml"/></Relationships>
</file>

<file path=ppt/slides/_rels/slide10.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image" Target="../media/image5.emf"/><Relationship Id="rId1" Type="http://schemas.openxmlformats.org/officeDocument/2006/relationships/slideLayout" Target="../slideLayouts/slideLayout49.xml"/></Relationships>
</file>

<file path=ppt/slides/_rels/slide11.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4.xml"/><Relationship Id="rId1" Type="http://schemas.openxmlformats.org/officeDocument/2006/relationships/slideLayout" Target="../slideLayouts/slideLayout5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Title 1"/>
          <p:cNvSpPr>
            <a:spLocks noGrp="1"/>
          </p:cNvSpPr>
          <p:nvPr>
            <p:ph type="ctrTitle"/>
          </p:nvPr>
        </p:nvSpPr>
        <p:spPr/>
        <p:txBody>
          <a:bodyPr/>
          <a:lstStyle/>
          <a:p>
            <a:r>
              <a:rPr lang="en-US" sz="4400" dirty="0">
                <a:latin typeface="Perpetua Titling MT" charset="0"/>
              </a:rPr>
              <a:t>Health Policy Issues</a:t>
            </a:r>
          </a:p>
        </p:txBody>
      </p:sp>
      <p:sp>
        <p:nvSpPr>
          <p:cNvPr id="49154" name="Subtitle 2"/>
          <p:cNvSpPr>
            <a:spLocks noGrp="1"/>
          </p:cNvSpPr>
          <p:nvPr>
            <p:ph type="subTitle" idx="1"/>
          </p:nvPr>
        </p:nvSpPr>
        <p:spPr>
          <a:xfrm>
            <a:off x="1371600" y="3803650"/>
            <a:ext cx="6400800" cy="1585314"/>
          </a:xfrm>
        </p:spPr>
        <p:txBody>
          <a:bodyPr/>
          <a:lstStyle/>
          <a:p>
            <a:r>
              <a:rPr lang="en-US" sz="3600" dirty="0">
                <a:latin typeface="Century Gothic" pitchFamily="34" charset="0"/>
              </a:rPr>
              <a:t>An Economic </a:t>
            </a:r>
            <a:r>
              <a:rPr lang="en-US" sz="3600" dirty="0" smtClean="0">
                <a:latin typeface="Century Gothic" pitchFamily="34" charset="0"/>
              </a:rPr>
              <a:t>Perspective</a:t>
            </a:r>
          </a:p>
          <a:p>
            <a:r>
              <a:rPr lang="en-US" sz="2400" dirty="0" smtClean="0">
                <a:latin typeface="Century Gothic" pitchFamily="34" charset="0"/>
              </a:rPr>
              <a:t>Chapter 3</a:t>
            </a:r>
            <a:endParaRPr lang="en-US" sz="2400" dirty="0">
              <a:latin typeface="Century Gothic"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Title 1"/>
          <p:cNvSpPr>
            <a:spLocks noGrp="1"/>
          </p:cNvSpPr>
          <p:nvPr>
            <p:ph type="ctrTitle"/>
          </p:nvPr>
        </p:nvSpPr>
        <p:spPr>
          <a:xfrm>
            <a:off x="1143000" y="1122363"/>
            <a:ext cx="6858000" cy="899384"/>
          </a:xfrm>
        </p:spPr>
        <p:txBody>
          <a:bodyPr>
            <a:normAutofit fontScale="90000"/>
          </a:bodyPr>
          <a:lstStyle/>
          <a:p>
            <a:r>
              <a:rPr lang="en-US" sz="4800" dirty="0">
                <a:latin typeface="Perpetua Titling MT" charset="0"/>
              </a:rPr>
              <a:t>Chapter</a:t>
            </a:r>
            <a:r>
              <a:rPr lang="en-US" dirty="0">
                <a:latin typeface="Perpetua Titling MT" charset="0"/>
              </a:rPr>
              <a:t> 3</a:t>
            </a:r>
            <a:endParaRPr lang="pt-BR" dirty="0">
              <a:latin typeface="Perpetua Titling MT" charset="0"/>
            </a:endParaRPr>
          </a:p>
        </p:txBody>
      </p:sp>
      <p:sp>
        <p:nvSpPr>
          <p:cNvPr id="4" name="Subtitle 3"/>
          <p:cNvSpPr>
            <a:spLocks noGrp="1"/>
          </p:cNvSpPr>
          <p:nvPr>
            <p:ph type="subTitle" idx="1"/>
          </p:nvPr>
        </p:nvSpPr>
        <p:spPr>
          <a:xfrm>
            <a:off x="497048" y="2536404"/>
            <a:ext cx="8149903" cy="1708425"/>
          </a:xfrm>
        </p:spPr>
        <p:txBody>
          <a:bodyPr/>
          <a:lstStyle/>
          <a:p>
            <a:r>
              <a:rPr lang="pt-BR" sz="3600" dirty="0">
                <a:latin typeface="Perpetua Titling MT" charset="0"/>
              </a:rPr>
              <a:t>Do More Medical Expenditures Produce Better Health?</a:t>
            </a:r>
            <a:endParaRPr lang="en-US" sz="3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sz="4800" dirty="0">
                <a:latin typeface="Perpetua Titling MT" charset="0"/>
                <a:ea typeface="ＭＳ Ｐゴシック" charset="0"/>
              </a:rPr>
              <a:t>LEARNING OUTCOME</a:t>
            </a:r>
            <a:endParaRPr lang="en-US" sz="4800" dirty="0">
              <a:ea typeface="ＭＳ Ｐゴシック" charset="0"/>
            </a:endParaRPr>
          </a:p>
        </p:txBody>
      </p:sp>
      <p:sp>
        <p:nvSpPr>
          <p:cNvPr id="51202" name="Content Placeholder 2"/>
          <p:cNvSpPr>
            <a:spLocks noGrp="1"/>
          </p:cNvSpPr>
          <p:nvPr>
            <p:ph idx="1"/>
          </p:nvPr>
        </p:nvSpPr>
        <p:spPr/>
        <p:txBody>
          <a:bodyPr/>
          <a:lstStyle/>
          <a:p>
            <a:r>
              <a:rPr lang="en-US" sz="3600" dirty="0"/>
              <a:t>Explore the factors that affect health levels and the most cost-effective improvements</a:t>
            </a:r>
            <a:endParaRPr lang="en-US" sz="3600" dirty="0">
              <a:latin typeface="Century Gothic"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sz="4800" dirty="0">
                <a:ea typeface="ＭＳ Ｐゴシック" charset="0"/>
              </a:rPr>
              <a:t>Presentation</a:t>
            </a:r>
          </a:p>
        </p:txBody>
      </p:sp>
      <p:sp>
        <p:nvSpPr>
          <p:cNvPr id="58370" name="Content Placeholder 2"/>
          <p:cNvSpPr>
            <a:spLocks noGrp="1"/>
          </p:cNvSpPr>
          <p:nvPr>
            <p:ph idx="1"/>
          </p:nvPr>
        </p:nvSpPr>
        <p:spPr>
          <a:xfrm>
            <a:off x="713063" y="2239860"/>
            <a:ext cx="7973737" cy="3693637"/>
          </a:xfrm>
        </p:spPr>
        <p:txBody>
          <a:bodyPr/>
          <a:lstStyle/>
          <a:p>
            <a:pPr lvl="0"/>
            <a:r>
              <a:rPr lang="en-US" sz="3600" dirty="0"/>
              <a:t>Medical Services Versus Health</a:t>
            </a:r>
          </a:p>
          <a:p>
            <a:pPr lvl="0"/>
            <a:r>
              <a:rPr lang="en-US" sz="3600" dirty="0"/>
              <a:t>Health Production Function</a:t>
            </a:r>
          </a:p>
          <a:p>
            <a:pPr lvl="2"/>
            <a:r>
              <a:rPr lang="en-US" sz="2800" dirty="0">
                <a:hlinkClick r:id="rId2" action="ppaction://hlinksldjump"/>
              </a:rPr>
              <a:t>Exhibit 3.1</a:t>
            </a:r>
            <a:endParaRPr lang="en-US" sz="2800" dirty="0"/>
          </a:p>
          <a:p>
            <a:pPr lvl="1"/>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33425"/>
            <a:ext cx="8229600" cy="972929"/>
          </a:xfrm>
        </p:spPr>
        <p:txBody>
          <a:bodyPr/>
          <a:lstStyle/>
          <a:p>
            <a:pPr>
              <a:defRPr/>
            </a:pPr>
            <a:r>
              <a:rPr lang="en-US" sz="4800" dirty="0">
                <a:ea typeface="ＭＳ Ｐゴシック" charset="0"/>
              </a:rPr>
              <a:t>Presentation </a:t>
            </a:r>
            <a:r>
              <a:rPr lang="en-US" sz="3600" dirty="0">
                <a:ea typeface="ＭＳ Ｐゴシック" charset="0"/>
              </a:rPr>
              <a:t>(continued)</a:t>
            </a:r>
          </a:p>
        </p:txBody>
      </p:sp>
      <p:sp>
        <p:nvSpPr>
          <p:cNvPr id="58370" name="Content Placeholder 2"/>
          <p:cNvSpPr>
            <a:spLocks noGrp="1"/>
          </p:cNvSpPr>
          <p:nvPr>
            <p:ph idx="1"/>
          </p:nvPr>
        </p:nvSpPr>
        <p:spPr>
          <a:xfrm>
            <a:off x="822120" y="1996580"/>
            <a:ext cx="8237989" cy="4017754"/>
          </a:xfrm>
        </p:spPr>
        <p:txBody>
          <a:bodyPr/>
          <a:lstStyle/>
          <a:p>
            <a:pPr lvl="0"/>
            <a:r>
              <a:rPr lang="en-US" sz="3600" dirty="0"/>
              <a:t>Improving Health Status Cost-Effectively</a:t>
            </a:r>
          </a:p>
          <a:p>
            <a:pPr lvl="1"/>
            <a:r>
              <a:rPr lang="en-US" sz="3200" dirty="0"/>
              <a:t>Neonatal Infant Mortality Rate</a:t>
            </a:r>
          </a:p>
          <a:p>
            <a:pPr lvl="2"/>
            <a:r>
              <a:rPr lang="en-US" sz="2800" dirty="0">
                <a:hlinkClick r:id="rId2" action="ppaction://hlinksldjump"/>
              </a:rPr>
              <a:t>Exhibit 3.2</a:t>
            </a:r>
            <a:endParaRPr lang="en-US" sz="2800" dirty="0"/>
          </a:p>
          <a:p>
            <a:pPr lvl="2"/>
            <a:r>
              <a:rPr lang="en-US" sz="2800" dirty="0">
                <a:hlinkClick r:id="rId3" action="ppaction://hlinksldjump"/>
              </a:rPr>
              <a:t>Exhibit 3.3</a:t>
            </a:r>
            <a:endParaRPr lang="en-US" sz="2800" dirty="0"/>
          </a:p>
          <a:p>
            <a:pPr lvl="1"/>
            <a:r>
              <a:rPr lang="en-US" sz="3200" dirty="0"/>
              <a:t>Heart Disease Mortality Rate</a:t>
            </a:r>
          </a:p>
          <a:p>
            <a:pPr lvl="1"/>
            <a:r>
              <a:rPr lang="en-US" sz="3200" dirty="0"/>
              <a:t>Causes of Death by Age Group</a:t>
            </a:r>
          </a:p>
          <a:p>
            <a:pPr lvl="2"/>
            <a:r>
              <a:rPr lang="en-US" sz="2800" dirty="0">
                <a:hlinkClick r:id="rId4" action="ppaction://hlinksldjump"/>
              </a:rPr>
              <a:t>Exhibit 3.4</a:t>
            </a:r>
            <a:endParaRPr lang="en-US" sz="2800" dirty="0"/>
          </a:p>
          <a:p>
            <a:pPr marL="457200" lvl="1" indent="0">
              <a:buNone/>
            </a:pPr>
            <a:endParaRPr lang="en-US" sz="5400" dirty="0"/>
          </a:p>
          <a:p>
            <a:endParaRPr lang="en-US" dirty="0">
              <a:latin typeface="Century Gothic"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sz="4800" dirty="0">
                <a:ea typeface="ＭＳ Ｐゴシック" charset="0"/>
              </a:rPr>
              <a:t>presentation </a:t>
            </a:r>
            <a:r>
              <a:rPr lang="en-US" sz="3600" dirty="0">
                <a:ea typeface="ＭＳ Ｐゴシック" charset="0"/>
              </a:rPr>
              <a:t>(continued)</a:t>
            </a:r>
          </a:p>
        </p:txBody>
      </p:sp>
      <p:sp>
        <p:nvSpPr>
          <p:cNvPr id="58370" name="Content Placeholder 2"/>
          <p:cNvSpPr>
            <a:spLocks noGrp="1"/>
          </p:cNvSpPr>
          <p:nvPr>
            <p:ph idx="1"/>
          </p:nvPr>
        </p:nvSpPr>
        <p:spPr/>
        <p:txBody>
          <a:bodyPr/>
          <a:lstStyle/>
          <a:p>
            <a:pPr lvl="0"/>
            <a:r>
              <a:rPr lang="en-US" sz="3600" dirty="0"/>
              <a:t>Relationship of Medical Care to Health over Time</a:t>
            </a:r>
          </a:p>
          <a:p>
            <a:pPr marL="857250" lvl="1" indent="-457200"/>
            <a:r>
              <a:rPr lang="en-US" dirty="0">
                <a:hlinkClick r:id="rId2" action="ppaction://hlinksldjump"/>
              </a:rPr>
              <a:t>Exhibit 3.5</a:t>
            </a:r>
            <a:endParaRPr lang="en-US" dirty="0"/>
          </a:p>
          <a:p>
            <a:pPr lvl="0"/>
            <a:endParaRPr lang="en-US" dirty="0"/>
          </a:p>
          <a:p>
            <a:endParaRPr lang="en-US" dirty="0">
              <a:latin typeface="Century Gothic" pitchFamily="34" charset="0"/>
            </a:endParaRPr>
          </a:p>
        </p:txBody>
      </p:sp>
      <p:sp>
        <p:nvSpPr>
          <p:cNvPr id="4" name="TextBox 3"/>
          <p:cNvSpPr txBox="1">
            <a:spLocks noChangeArrowheads="1"/>
          </p:cNvSpPr>
          <p:nvPr/>
        </p:nvSpPr>
        <p:spPr bwMode="auto">
          <a:xfrm>
            <a:off x="6462713" y="5658099"/>
            <a:ext cx="2224087" cy="277812"/>
          </a:xfrm>
          <a:prstGeom prst="rect">
            <a:avLst/>
          </a:prstGeom>
          <a:noFill/>
          <a:ln w="9525">
            <a:noFill/>
            <a:miter lim="800000"/>
            <a:headEnd/>
            <a:tailEnd/>
          </a:ln>
        </p:spPr>
        <p:txBody>
          <a:bodyPr>
            <a:spAutoFit/>
          </a:bodyPr>
          <a:lstStyle/>
          <a:p>
            <a:r>
              <a:rPr lang="en-US" sz="1200" u="sng" dirty="0">
                <a:latin typeface="Century Gothic" pitchFamily="34" charset="0"/>
                <a:hlinkClick r:id="rId3" action="ppaction://hlinksldjump"/>
              </a:rPr>
              <a:t>continue to discussion</a:t>
            </a:r>
            <a:endParaRPr lang="en-US" sz="1200" u="sng" dirty="0">
              <a:latin typeface="Century Gothic" pitchFamily="34" charset="0"/>
              <a:hlinkClick r:id="rId4" action="ppaction://hlinksldjump"/>
            </a:endParaRPr>
          </a:p>
        </p:txBody>
      </p:sp>
    </p:spTree>
    <p:extLst>
      <p:ext uri="{BB962C8B-B14F-4D97-AF65-F5344CB8AC3E}">
        <p14:creationId xmlns:p14="http://schemas.microsoft.com/office/powerpoint/2010/main" val="9216443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alpha val="96000"/>
          </a:schemeClr>
        </a:solidFill>
        <a:effectLst/>
      </p:bgPr>
    </p:bg>
    <p:spTree>
      <p:nvGrpSpPr>
        <p:cNvPr id="1" name=""/>
        <p:cNvGrpSpPr/>
        <p:nvPr/>
      </p:nvGrpSpPr>
      <p:grpSpPr>
        <a:xfrm>
          <a:off x="0" y="0"/>
          <a:ext cx="0" cy="0"/>
          <a:chOff x="0" y="0"/>
          <a:chExt cx="0" cy="0"/>
        </a:xfrm>
      </p:grpSpPr>
      <p:sp>
        <p:nvSpPr>
          <p:cNvPr id="52225" name="Title 1"/>
          <p:cNvSpPr>
            <a:spLocks noGrp="1"/>
          </p:cNvSpPr>
          <p:nvPr>
            <p:ph type="title"/>
          </p:nvPr>
        </p:nvSpPr>
        <p:spPr>
          <a:xfrm>
            <a:off x="789425" y="811620"/>
            <a:ext cx="7772400" cy="709035"/>
          </a:xfrm>
        </p:spPr>
        <p:txBody>
          <a:bodyPr>
            <a:noAutofit/>
          </a:bodyPr>
          <a:lstStyle/>
          <a:p>
            <a:pPr eaLnBrk="1" hangingPunct="1"/>
            <a:r>
              <a:rPr lang="en-US" sz="2800" dirty="0"/>
              <a:t>Effect of Increased Medical Expenditures on Health</a:t>
            </a:r>
          </a:p>
        </p:txBody>
      </p:sp>
      <p:sp>
        <p:nvSpPr>
          <p:cNvPr id="5" name="Text Placeholder 4"/>
          <p:cNvSpPr>
            <a:spLocks noGrp="1"/>
          </p:cNvSpPr>
          <p:nvPr>
            <p:ph type="body" idx="1"/>
          </p:nvPr>
        </p:nvSpPr>
        <p:spPr>
          <a:xfrm>
            <a:off x="789425" y="379558"/>
            <a:ext cx="7772400" cy="331793"/>
          </a:xfrm>
        </p:spPr>
        <p:txBody>
          <a:bodyPr>
            <a:normAutofit fontScale="92500" lnSpcReduction="10000"/>
          </a:bodyPr>
          <a:lstStyle/>
          <a:p>
            <a:r>
              <a:rPr lang="en-US" dirty="0"/>
              <a:t>Exhibit 3.1</a:t>
            </a:r>
          </a:p>
        </p:txBody>
      </p:sp>
      <p:pic>
        <p:nvPicPr>
          <p:cNvPr id="9" name="Picture 3">
            <a:extLst>
              <a:ext uri="{FF2B5EF4-FFF2-40B4-BE49-F238E27FC236}">
                <a16:creationId xmlns:a16="http://schemas.microsoft.com/office/drawing/2014/main" id="{E13480D9-A75E-4C23-BE09-99D42BA01CDE}"/>
              </a:ext>
            </a:extLst>
          </p:cNvPr>
          <p:cNvPicPr>
            <a:picLocks noGrp="1" noChangeAspect="1" noChangeArrowheads="1"/>
          </p:cNvPicPr>
          <p:nvPr>
            <p:ph idx="13"/>
          </p:nvPr>
        </p:nvPicPr>
        <p:blipFill>
          <a:blip r:embed="rId3">
            <a:extLst>
              <a:ext uri="{28A0092B-C50C-407E-A947-70E740481C1C}">
                <a14:useLocalDpi xmlns:a14="http://schemas.microsoft.com/office/drawing/2010/main" val="0"/>
              </a:ext>
            </a:extLst>
          </a:blip>
          <a:srcRect r="18814"/>
          <a:stretch>
            <a:fillRect/>
          </a:stretch>
        </p:blipFill>
        <p:spPr bwMode="auto">
          <a:xfrm>
            <a:off x="1030901" y="2256638"/>
            <a:ext cx="7358090" cy="4462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itle 1"/>
          <p:cNvSpPr>
            <a:spLocks noGrp="1"/>
          </p:cNvSpPr>
          <p:nvPr>
            <p:ph type="title"/>
          </p:nvPr>
        </p:nvSpPr>
        <p:spPr>
          <a:xfrm>
            <a:off x="722313" y="1302057"/>
            <a:ext cx="7870024" cy="709035"/>
          </a:xfrm>
        </p:spPr>
        <p:txBody>
          <a:bodyPr>
            <a:noAutofit/>
          </a:bodyPr>
          <a:lstStyle/>
          <a:p>
            <a:pPr eaLnBrk="1" hangingPunct="1"/>
            <a:r>
              <a:rPr lang="en-US" sz="2800" dirty="0"/>
              <a:t>Neonatal Mortality Rates by Race 1950–2015</a:t>
            </a:r>
          </a:p>
        </p:txBody>
      </p:sp>
      <p:sp>
        <p:nvSpPr>
          <p:cNvPr id="5" name="Text Placeholder 4"/>
          <p:cNvSpPr>
            <a:spLocks noGrp="1"/>
          </p:cNvSpPr>
          <p:nvPr>
            <p:ph type="body" idx="1"/>
          </p:nvPr>
        </p:nvSpPr>
        <p:spPr/>
        <p:txBody>
          <a:bodyPr>
            <a:normAutofit fontScale="92500" lnSpcReduction="10000"/>
          </a:bodyPr>
          <a:lstStyle/>
          <a:p>
            <a:r>
              <a:rPr lang="en-US" dirty="0"/>
              <a:t>Exhibit 3.2</a:t>
            </a:r>
          </a:p>
        </p:txBody>
      </p:sp>
      <p:pic>
        <p:nvPicPr>
          <p:cNvPr id="9" name="Picture 4">
            <a:extLst>
              <a:ext uri="{FF2B5EF4-FFF2-40B4-BE49-F238E27FC236}">
                <a16:creationId xmlns:a16="http://schemas.microsoft.com/office/drawing/2014/main" id="{9E8F0D88-132A-42E6-B106-A871332B7817}"/>
              </a:ext>
            </a:extLst>
          </p:cNvPr>
          <p:cNvPicPr>
            <a:picLocks noGrp="1" noChangeAspect="1" noChangeArrowheads="1"/>
          </p:cNvPicPr>
          <p:nvPr>
            <p:ph idx="13"/>
          </p:nvPr>
        </p:nvPicPr>
        <p:blipFill>
          <a:blip r:embed="rId3">
            <a:extLst>
              <a:ext uri="{28A0092B-C50C-407E-A947-70E740481C1C}">
                <a14:useLocalDpi xmlns:a14="http://schemas.microsoft.com/office/drawing/2010/main" val="0"/>
              </a:ext>
            </a:extLst>
          </a:blip>
          <a:srcRect t="2190" r="17165"/>
          <a:stretch>
            <a:fillRect/>
          </a:stretch>
        </p:blipFill>
        <p:spPr bwMode="auto">
          <a:xfrm>
            <a:off x="1411340" y="2273417"/>
            <a:ext cx="6698722" cy="4404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Title 1"/>
          <p:cNvSpPr>
            <a:spLocks noGrp="1"/>
          </p:cNvSpPr>
          <p:nvPr>
            <p:ph type="title"/>
          </p:nvPr>
        </p:nvSpPr>
        <p:spPr/>
        <p:txBody>
          <a:bodyPr>
            <a:normAutofit fontScale="90000"/>
          </a:bodyPr>
          <a:lstStyle/>
          <a:p>
            <a:pPr eaLnBrk="1" hangingPunct="1"/>
            <a:r>
              <a:rPr lang="en-US" sz="2800" dirty="0"/>
              <a:t>Cost per Life Saved Among Three Programs to Reduce Neonatal Mortality (Whites) </a:t>
            </a:r>
          </a:p>
        </p:txBody>
      </p:sp>
      <p:sp>
        <p:nvSpPr>
          <p:cNvPr id="5" name="Text Placeholder 4"/>
          <p:cNvSpPr>
            <a:spLocks noGrp="1"/>
          </p:cNvSpPr>
          <p:nvPr>
            <p:ph type="body" idx="1"/>
          </p:nvPr>
        </p:nvSpPr>
        <p:spPr/>
        <p:txBody>
          <a:bodyPr>
            <a:normAutofit fontScale="92500" lnSpcReduction="10000"/>
          </a:bodyPr>
          <a:lstStyle/>
          <a:p>
            <a:r>
              <a:rPr lang="en-US" dirty="0"/>
              <a:t>Exhibit 3.3</a:t>
            </a:r>
          </a:p>
        </p:txBody>
      </p:sp>
      <p:pic>
        <p:nvPicPr>
          <p:cNvPr id="9" name="Picture 4">
            <a:extLst>
              <a:ext uri="{FF2B5EF4-FFF2-40B4-BE49-F238E27FC236}">
                <a16:creationId xmlns:a16="http://schemas.microsoft.com/office/drawing/2014/main" id="{9B250579-09CD-453E-B5AB-86A244CC94D4}"/>
              </a:ext>
            </a:extLst>
          </p:cNvPr>
          <p:cNvPicPr>
            <a:picLocks noGrp="1" noChangeAspect="1" noChangeArrowheads="1"/>
          </p:cNvPicPr>
          <p:nvPr>
            <p:ph idx="13"/>
          </p:nvPr>
        </p:nvPicPr>
        <p:blipFill>
          <a:blip r:embed="rId3">
            <a:extLst>
              <a:ext uri="{28A0092B-C50C-407E-A947-70E740481C1C}">
                <a14:useLocalDpi xmlns:a14="http://schemas.microsoft.com/office/drawing/2010/main" val="0"/>
              </a:ext>
            </a:extLst>
          </a:blip>
          <a:srcRect l="17586"/>
          <a:stretch>
            <a:fillRect/>
          </a:stretch>
        </p:blipFill>
        <p:spPr bwMode="auto">
          <a:xfrm>
            <a:off x="513175" y="2238358"/>
            <a:ext cx="7981538" cy="4161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629841" y="457200"/>
            <a:ext cx="2949178" cy="549479"/>
          </a:xfrm>
        </p:spPr>
        <p:txBody>
          <a:bodyPr>
            <a:normAutofit/>
          </a:bodyPr>
          <a:lstStyle/>
          <a:p>
            <a:r>
              <a:rPr lang="en-US" dirty="0"/>
              <a:t>Exhibit 3.4</a:t>
            </a:r>
          </a:p>
        </p:txBody>
      </p:sp>
      <p:pic>
        <p:nvPicPr>
          <p:cNvPr id="9" name="Picture 3">
            <a:extLst>
              <a:ext uri="{FF2B5EF4-FFF2-40B4-BE49-F238E27FC236}">
                <a16:creationId xmlns:a16="http://schemas.microsoft.com/office/drawing/2014/main" id="{FA73AA2E-70F7-4588-AD73-67AA95996BD5}"/>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l="17607"/>
          <a:stretch>
            <a:fillRect/>
          </a:stretch>
        </p:blipFill>
        <p:spPr bwMode="auto">
          <a:xfrm>
            <a:off x="2894202" y="903681"/>
            <a:ext cx="6023642" cy="5706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Placeholder 9"/>
          <p:cNvSpPr>
            <a:spLocks noGrp="1"/>
          </p:cNvSpPr>
          <p:nvPr>
            <p:ph type="body" sz="half" idx="2"/>
          </p:nvPr>
        </p:nvSpPr>
        <p:spPr>
          <a:xfrm>
            <a:off x="457200" y="1216404"/>
            <a:ext cx="1858161" cy="4587537"/>
          </a:xfrm>
        </p:spPr>
        <p:txBody>
          <a:bodyPr/>
          <a:lstStyle/>
          <a:p>
            <a:r>
              <a:rPr lang="en-US" sz="2800" dirty="0"/>
              <a:t>Leading Causes of Death by Age Group, 2015</a:t>
            </a:r>
            <a:endParaRPr lang="en-US" dirty="0"/>
          </a:p>
        </p:txBody>
      </p:sp>
      <p:sp>
        <p:nvSpPr>
          <p:cNvPr id="17" name="TextBox 16"/>
          <p:cNvSpPr txBox="1"/>
          <p:nvPr/>
        </p:nvSpPr>
        <p:spPr>
          <a:xfrm>
            <a:off x="0" y="5620574"/>
            <a:ext cx="1798890" cy="276999"/>
          </a:xfrm>
          <a:prstGeom prst="rect">
            <a:avLst/>
          </a:prstGeom>
          <a:noFill/>
        </p:spPr>
        <p:txBody>
          <a:bodyPr wrap="none" rtlCol="0">
            <a:spAutoFit/>
          </a:bodyPr>
          <a:lstStyle/>
          <a:p>
            <a:r>
              <a:rPr lang="en-US" sz="1200" u="sng" dirty="0">
                <a:latin typeface="Century Gothic" pitchFamily="34" charset="0"/>
                <a:hlinkClick r:id="rId3" action="ppaction://hlinksldjump"/>
              </a:rPr>
              <a:t>return to presentation</a:t>
            </a:r>
            <a:endParaRPr lang="en-US" sz="1200" u="sng" dirty="0">
              <a:latin typeface="Century Gothic"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itle 1"/>
          <p:cNvSpPr>
            <a:spLocks noGrp="1"/>
          </p:cNvSpPr>
          <p:nvPr>
            <p:ph type="title"/>
          </p:nvPr>
        </p:nvSpPr>
        <p:spPr>
          <a:xfrm>
            <a:off x="722313" y="714828"/>
            <a:ext cx="7772400" cy="709035"/>
          </a:xfrm>
        </p:spPr>
        <p:txBody>
          <a:bodyPr>
            <a:noAutofit/>
          </a:bodyPr>
          <a:lstStyle/>
          <a:p>
            <a:pPr eaLnBrk="1" hangingPunct="1"/>
            <a:r>
              <a:rPr lang="en-US" sz="2800" dirty="0"/>
              <a:t>Relationship Between Medical Care and Health</a:t>
            </a:r>
          </a:p>
        </p:txBody>
      </p:sp>
      <p:sp>
        <p:nvSpPr>
          <p:cNvPr id="5" name="Text Placeholder 4"/>
          <p:cNvSpPr>
            <a:spLocks noGrp="1"/>
          </p:cNvSpPr>
          <p:nvPr>
            <p:ph type="body" idx="1"/>
          </p:nvPr>
        </p:nvSpPr>
        <p:spPr>
          <a:xfrm>
            <a:off x="722313" y="383035"/>
            <a:ext cx="7772400" cy="331793"/>
          </a:xfrm>
        </p:spPr>
        <p:txBody>
          <a:bodyPr>
            <a:normAutofit fontScale="92500" lnSpcReduction="10000"/>
          </a:bodyPr>
          <a:lstStyle/>
          <a:p>
            <a:r>
              <a:rPr lang="en-US" dirty="0"/>
              <a:t>Exhibit 3.5</a:t>
            </a:r>
          </a:p>
        </p:txBody>
      </p:sp>
      <p:pic>
        <p:nvPicPr>
          <p:cNvPr id="10" name="Picture 4">
            <a:extLst>
              <a:ext uri="{FF2B5EF4-FFF2-40B4-BE49-F238E27FC236}">
                <a16:creationId xmlns:a16="http://schemas.microsoft.com/office/drawing/2014/main" id="{D90F1B13-DAE9-4261-9524-8C094A4E7198}"/>
              </a:ext>
            </a:extLst>
          </p:cNvPr>
          <p:cNvPicPr>
            <a:picLocks noGrp="1" noChangeAspect="1" noChangeArrowheads="1"/>
          </p:cNvPicPr>
          <p:nvPr>
            <p:ph idx="13"/>
          </p:nvPr>
        </p:nvPicPr>
        <p:blipFill rotWithShape="1">
          <a:blip r:embed="rId3">
            <a:extLst>
              <a:ext uri="{28A0092B-C50C-407E-A947-70E740481C1C}">
                <a14:useLocalDpi xmlns:a14="http://schemas.microsoft.com/office/drawing/2010/main" val="0"/>
              </a:ext>
            </a:extLst>
          </a:blip>
          <a:srcRect r="17171"/>
          <a:stretch/>
        </p:blipFill>
        <p:spPr bwMode="auto">
          <a:xfrm>
            <a:off x="1526797" y="2206176"/>
            <a:ext cx="6274964" cy="4500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180484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557663"/>
          </a:xfrm>
        </p:spPr>
        <p:txBody>
          <a:bodyPr>
            <a:normAutofit/>
          </a:bodyPr>
          <a:lstStyle/>
          <a:p>
            <a:r>
              <a:rPr lang="en-US" sz="2800" dirty="0" smtClean="0"/>
              <a:t>Chapter Overview</a:t>
            </a:r>
            <a:endParaRPr lang="en-US" sz="2800" dirty="0"/>
          </a:p>
        </p:txBody>
      </p:sp>
      <p:sp>
        <p:nvSpPr>
          <p:cNvPr id="3" name="Content Placeholder 2"/>
          <p:cNvSpPr>
            <a:spLocks noGrp="1"/>
          </p:cNvSpPr>
          <p:nvPr>
            <p:ph idx="1"/>
          </p:nvPr>
        </p:nvSpPr>
        <p:spPr>
          <a:xfrm>
            <a:off x="457200" y="1015068"/>
            <a:ext cx="8229600" cy="4808611"/>
          </a:xfrm>
        </p:spPr>
        <p:txBody>
          <a:bodyPr>
            <a:normAutofit fontScale="92500" lnSpcReduction="20000"/>
          </a:bodyPr>
          <a:lstStyle/>
          <a:p>
            <a:r>
              <a:rPr lang="en-US" dirty="0" smtClean="0"/>
              <a:t>United </a:t>
            </a:r>
            <a:r>
              <a:rPr lang="en-US" dirty="0"/>
              <a:t>States spends more per capita on medical services and devotes a larger percentage of its Gross National Product to medical care than other countries, </a:t>
            </a:r>
            <a:endParaRPr lang="en-US" dirty="0" smtClean="0"/>
          </a:p>
          <a:p>
            <a:pPr lvl="1"/>
            <a:r>
              <a:rPr lang="en-US" dirty="0" smtClean="0"/>
              <a:t>our </a:t>
            </a:r>
            <a:r>
              <a:rPr lang="en-US" dirty="0"/>
              <a:t>health levels are not proportionately higher. </a:t>
            </a:r>
            <a:endParaRPr lang="en-US" dirty="0" smtClean="0"/>
          </a:p>
          <a:p>
            <a:r>
              <a:rPr lang="en-US" dirty="0" smtClean="0"/>
              <a:t>Is our Medical </a:t>
            </a:r>
            <a:r>
              <a:rPr lang="en-US" dirty="0"/>
              <a:t>system less efficient at producing health than other countries, </a:t>
            </a:r>
          </a:p>
          <a:p>
            <a:pPr lvl="1"/>
            <a:r>
              <a:rPr lang="en-US" dirty="0" smtClean="0"/>
              <a:t>Or are </a:t>
            </a:r>
            <a:r>
              <a:rPr lang="en-US" dirty="0"/>
              <a:t>medical expenditures less important than other factors that affect health levels? </a:t>
            </a:r>
            <a:endParaRPr lang="en-US" dirty="0" smtClean="0"/>
          </a:p>
          <a:p>
            <a:r>
              <a:rPr lang="en-US" dirty="0" smtClean="0"/>
              <a:t>This </a:t>
            </a:r>
            <a:r>
              <a:rPr lang="en-US" dirty="0"/>
              <a:t>chapter explores these questions and points out that further expenditures on medical services are not the most cost-effective way </a:t>
            </a:r>
            <a:r>
              <a:rPr lang="en-US" dirty="0" smtClean="0"/>
              <a:t>to increase </a:t>
            </a:r>
            <a:r>
              <a:rPr lang="en-US" dirty="0"/>
              <a:t>health levels. </a:t>
            </a:r>
            <a:endParaRPr lang="en-US" dirty="0" smtClean="0"/>
          </a:p>
          <a:p>
            <a:r>
              <a:rPr lang="en-US" dirty="0" smtClean="0"/>
              <a:t>Researchers concluded </a:t>
            </a:r>
            <a:r>
              <a:rPr lang="en-US" dirty="0"/>
              <a:t>that </a:t>
            </a:r>
            <a:endParaRPr lang="en-US" dirty="0" smtClean="0"/>
          </a:p>
          <a:p>
            <a:pPr lvl="1"/>
            <a:r>
              <a:rPr lang="en-US" dirty="0" smtClean="0"/>
              <a:t>changing </a:t>
            </a:r>
            <a:r>
              <a:rPr lang="en-US" dirty="0"/>
              <a:t>lifestyle behavior offers the greatest promise for lowering mortality rates, at a much lower cost per life saved.</a:t>
            </a:r>
          </a:p>
          <a:p>
            <a:endParaRPr lang="en-US" dirty="0"/>
          </a:p>
        </p:txBody>
      </p:sp>
    </p:spTree>
    <p:extLst>
      <p:ext uri="{BB962C8B-B14F-4D97-AF65-F5344CB8AC3E}">
        <p14:creationId xmlns:p14="http://schemas.microsoft.com/office/powerpoint/2010/main" val="25943949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540885"/>
          </a:xfrm>
        </p:spPr>
        <p:txBody>
          <a:bodyPr>
            <a:normAutofit/>
          </a:bodyPr>
          <a:lstStyle/>
          <a:p>
            <a:r>
              <a:rPr lang="en-US" sz="2400" dirty="0" smtClean="0"/>
              <a:t>Some Highlights – Chapter 3</a:t>
            </a:r>
            <a:endParaRPr lang="en-US" sz="2400" dirty="0"/>
          </a:p>
        </p:txBody>
      </p:sp>
      <p:sp>
        <p:nvSpPr>
          <p:cNvPr id="3" name="Content Placeholder 2"/>
          <p:cNvSpPr>
            <a:spLocks noGrp="1"/>
          </p:cNvSpPr>
          <p:nvPr>
            <p:ph idx="1"/>
          </p:nvPr>
        </p:nvSpPr>
        <p:spPr>
          <a:xfrm>
            <a:off x="628650" y="1031846"/>
            <a:ext cx="7886700" cy="5145117"/>
          </a:xfrm>
        </p:spPr>
        <p:txBody>
          <a:bodyPr>
            <a:noAutofit/>
          </a:bodyPr>
          <a:lstStyle/>
          <a:p>
            <a:r>
              <a:rPr lang="en-US" dirty="0"/>
              <a:t>Economists have used the concept of a health production function to determine the relative importance of medical expenditures in decreasing mortality </a:t>
            </a:r>
            <a:r>
              <a:rPr lang="en-US" dirty="0" smtClean="0"/>
              <a:t>rates</a:t>
            </a:r>
          </a:p>
          <a:p>
            <a:r>
              <a:rPr lang="en-US" dirty="0" smtClean="0"/>
              <a:t>Production Function</a:t>
            </a:r>
          </a:p>
          <a:p>
            <a:pPr lvl="1"/>
            <a:r>
              <a:rPr lang="en-US" dirty="0" smtClean="0"/>
              <a:t>HS is a function of (Med $; Lifestyle; </a:t>
            </a:r>
            <a:r>
              <a:rPr lang="en-US" dirty="0" err="1" smtClean="0"/>
              <a:t>edu</a:t>
            </a:r>
            <a:r>
              <a:rPr lang="en-US" dirty="0" smtClean="0"/>
              <a:t>; </a:t>
            </a:r>
            <a:r>
              <a:rPr lang="en-US" dirty="0" err="1" smtClean="0"/>
              <a:t>Env</a:t>
            </a:r>
            <a:r>
              <a:rPr lang="en-US" dirty="0" smtClean="0"/>
              <a:t>)</a:t>
            </a:r>
            <a:endParaRPr lang="en-US" dirty="0"/>
          </a:p>
          <a:p>
            <a:pPr lvl="2"/>
            <a:r>
              <a:rPr lang="en-US" dirty="0" smtClean="0"/>
              <a:t>HS= ($; LS; </a:t>
            </a:r>
            <a:r>
              <a:rPr lang="en-US" dirty="0" err="1" smtClean="0"/>
              <a:t>Ed;Env</a:t>
            </a:r>
            <a:r>
              <a:rPr lang="en-US" dirty="0" smtClean="0"/>
              <a:t>; Med; ?)</a:t>
            </a:r>
          </a:p>
          <a:p>
            <a:pPr lvl="1"/>
            <a:r>
              <a:rPr lang="en-US" dirty="0" smtClean="0"/>
              <a:t>For example:</a:t>
            </a:r>
          </a:p>
          <a:p>
            <a:pPr lvl="2"/>
            <a:r>
              <a:rPr lang="en-US" dirty="0" smtClean="0"/>
              <a:t>Nursing Patient Care is a function of: RNs; LVNs, N-Aids, type of unit</a:t>
            </a:r>
          </a:p>
          <a:p>
            <a:pPr lvl="2"/>
            <a:r>
              <a:rPr lang="en-US" dirty="0" smtClean="0"/>
              <a:t>As a manager you can achieve the output by mixing the combination of the inputs.  </a:t>
            </a:r>
          </a:p>
        </p:txBody>
      </p:sp>
    </p:spTree>
    <p:extLst>
      <p:ext uri="{BB962C8B-B14F-4D97-AF65-F5344CB8AC3E}">
        <p14:creationId xmlns:p14="http://schemas.microsoft.com/office/powerpoint/2010/main" val="3261932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33425"/>
            <a:ext cx="8229600" cy="814231"/>
          </a:xfrm>
        </p:spPr>
        <p:txBody>
          <a:bodyPr/>
          <a:lstStyle/>
          <a:p>
            <a:pPr>
              <a:defRPr/>
            </a:pPr>
            <a:r>
              <a:rPr lang="en-US" sz="4800" dirty="0">
                <a:ea typeface="ＭＳ Ｐゴシック" charset="0"/>
              </a:rPr>
              <a:t>Discussion</a:t>
            </a:r>
          </a:p>
        </p:txBody>
      </p:sp>
      <p:sp>
        <p:nvSpPr>
          <p:cNvPr id="59394" name="Content Placeholder 2"/>
          <p:cNvSpPr>
            <a:spLocks noGrp="1"/>
          </p:cNvSpPr>
          <p:nvPr>
            <p:ph idx="1"/>
          </p:nvPr>
        </p:nvSpPr>
        <p:spPr>
          <a:xfrm>
            <a:off x="268448" y="1904300"/>
            <a:ext cx="8418352" cy="4026715"/>
          </a:xfrm>
        </p:spPr>
        <p:txBody>
          <a:bodyPr/>
          <a:lstStyle/>
          <a:p>
            <a:r>
              <a:rPr lang="en-US" sz="2800" dirty="0"/>
              <a:t>The textbook includes a quote from V.R. Fuchs, who wrote, “The greatest potential for reducing coronary disease, cancer, and the other major killers still lies in altering personal behavior.” </a:t>
            </a:r>
            <a:endParaRPr lang="en-US" sz="2800" dirty="0" smtClean="0"/>
          </a:p>
          <a:p>
            <a:r>
              <a:rPr lang="en-US" sz="2800" dirty="0" smtClean="0"/>
              <a:t>What </a:t>
            </a:r>
            <a:r>
              <a:rPr lang="en-US" sz="2800" dirty="0"/>
              <a:t>do you think are the major obstacles to altering personal behavior? How might they be overcome?</a:t>
            </a:r>
            <a:endParaRPr lang="en-US" sz="2800" dirty="0">
              <a:latin typeface="Century Gothic"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33425"/>
            <a:ext cx="8229600" cy="914006"/>
          </a:xfrm>
        </p:spPr>
        <p:txBody>
          <a:bodyPr/>
          <a:lstStyle/>
          <a:p>
            <a:pPr>
              <a:defRPr/>
            </a:pPr>
            <a:r>
              <a:rPr lang="en-US" sz="3600" dirty="0">
                <a:ea typeface="ＭＳ Ｐゴシック" charset="0"/>
              </a:rPr>
              <a:t>Summary</a:t>
            </a:r>
          </a:p>
        </p:txBody>
      </p:sp>
      <p:sp>
        <p:nvSpPr>
          <p:cNvPr id="60418" name="Content Placeholder 2"/>
          <p:cNvSpPr>
            <a:spLocks noGrp="1"/>
          </p:cNvSpPr>
          <p:nvPr>
            <p:ph idx="1"/>
          </p:nvPr>
        </p:nvSpPr>
        <p:spPr>
          <a:xfrm>
            <a:off x="117447" y="1797038"/>
            <a:ext cx="8850384" cy="4140200"/>
          </a:xfrm>
        </p:spPr>
        <p:txBody>
          <a:bodyPr>
            <a:normAutofit/>
          </a:bodyPr>
          <a:lstStyle/>
          <a:p>
            <a:r>
              <a:rPr lang="en-US" sz="3500" dirty="0"/>
              <a:t>US medical care spending is increasing even though expenditures on medical services are less cost-effective in reducing mortality rates than are changes in lifestyle behavior because:</a:t>
            </a:r>
          </a:p>
          <a:p>
            <a:pPr lvl="1"/>
            <a:r>
              <a:rPr lang="en-US" dirty="0"/>
              <a:t>Comprehensive health insurance coverage leads to low </a:t>
            </a:r>
            <a:r>
              <a:rPr lang="en-US" dirty="0" smtClean="0"/>
              <a:t>out-of-pocket price.</a:t>
            </a:r>
            <a:endParaRPr lang="en-US" dirty="0"/>
          </a:p>
          <a:p>
            <a:pPr lvl="1"/>
            <a:r>
              <a:rPr lang="en-US" dirty="0"/>
              <a:t>A primary objective of government medical expenditures is to help the aged finance medical needs, rather than to improve health status and decrease mortality rates.</a:t>
            </a:r>
          </a:p>
          <a:p>
            <a:endParaRPr lang="en-US" dirty="0">
              <a:latin typeface="Century Gothic"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33425"/>
            <a:ext cx="8229600" cy="548234"/>
          </a:xfrm>
        </p:spPr>
        <p:txBody>
          <a:bodyPr/>
          <a:lstStyle/>
          <a:p>
            <a:pPr algn="r">
              <a:defRPr/>
            </a:pPr>
            <a:r>
              <a:rPr lang="en-US" sz="2400" dirty="0">
                <a:ea typeface="ＭＳ Ｐゴシック" charset="0"/>
              </a:rPr>
              <a:t>Summary </a:t>
            </a:r>
            <a:r>
              <a:rPr lang="en-US" sz="1800" dirty="0">
                <a:ea typeface="ＭＳ Ｐゴシック" charset="0"/>
              </a:rPr>
              <a:t>(continued)</a:t>
            </a:r>
          </a:p>
        </p:txBody>
      </p:sp>
      <p:sp>
        <p:nvSpPr>
          <p:cNvPr id="60418" name="Content Placeholder 2"/>
          <p:cNvSpPr>
            <a:spLocks noGrp="1"/>
          </p:cNvSpPr>
          <p:nvPr>
            <p:ph idx="1"/>
          </p:nvPr>
        </p:nvSpPr>
        <p:spPr>
          <a:xfrm>
            <a:off x="218115" y="1484027"/>
            <a:ext cx="8732938" cy="4032354"/>
          </a:xfrm>
        </p:spPr>
        <p:txBody>
          <a:bodyPr>
            <a:normAutofit/>
          </a:bodyPr>
          <a:lstStyle/>
          <a:p>
            <a:r>
              <a:rPr lang="en-US" dirty="0"/>
              <a:t> “Consumption” versus “investment” types of medical expenditures are appropriate as long as everyone involved recognizes them for what they are:</a:t>
            </a:r>
          </a:p>
          <a:p>
            <a:pPr lvl="1"/>
            <a:r>
              <a:rPr lang="en-US" dirty="0"/>
              <a:t>Services that are not lifesaving may be appropriate personal </a:t>
            </a:r>
            <a:r>
              <a:rPr lang="en-US" dirty="0" smtClean="0"/>
              <a:t>expenditures.</a:t>
            </a:r>
            <a:endParaRPr lang="en-US" dirty="0"/>
          </a:p>
          <a:p>
            <a:pPr lvl="1"/>
            <a:r>
              <a:rPr lang="en-US" dirty="0"/>
              <a:t>Financing medical services for those with low income is appropriate societal goal.</a:t>
            </a:r>
          </a:p>
          <a:p>
            <a:endParaRPr lang="en-US" dirty="0">
              <a:latin typeface="Century Gothic" pitchFamily="34" charset="0"/>
            </a:endParaRPr>
          </a:p>
        </p:txBody>
      </p:sp>
    </p:spTree>
    <p:extLst>
      <p:ext uri="{BB962C8B-B14F-4D97-AF65-F5344CB8AC3E}">
        <p14:creationId xmlns:p14="http://schemas.microsoft.com/office/powerpoint/2010/main" val="15625284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defRPr/>
            </a:pPr>
            <a:r>
              <a:rPr lang="en-US" sz="2800" dirty="0">
                <a:ea typeface="ＭＳ Ｐゴシック" charset="0"/>
              </a:rPr>
              <a:t>Summary </a:t>
            </a:r>
            <a:r>
              <a:rPr lang="en-US" sz="2000" dirty="0">
                <a:ea typeface="ＭＳ Ｐゴシック" charset="0"/>
              </a:rPr>
              <a:t>(continued)</a:t>
            </a:r>
          </a:p>
        </p:txBody>
      </p:sp>
      <p:sp>
        <p:nvSpPr>
          <p:cNvPr id="60418" name="Content Placeholder 2"/>
          <p:cNvSpPr>
            <a:spLocks noGrp="1"/>
          </p:cNvSpPr>
          <p:nvPr>
            <p:ph idx="1"/>
          </p:nvPr>
        </p:nvSpPr>
        <p:spPr>
          <a:xfrm>
            <a:off x="457201" y="1716374"/>
            <a:ext cx="8229600" cy="4178105"/>
          </a:xfrm>
        </p:spPr>
        <p:txBody>
          <a:bodyPr>
            <a:noAutofit/>
          </a:bodyPr>
          <a:lstStyle/>
          <a:p>
            <a:r>
              <a:rPr lang="en-US" sz="2800" dirty="0"/>
              <a:t>When government attempts to improve the health of its low-income populations, expenditures are directed toward the most cost-effective programs—those that result in the lowest cost per life saved and lead to a greater reduction in mortality rates for a given total expenditure than is possible with any other allocation method.</a:t>
            </a:r>
            <a:endParaRPr lang="en-US" sz="2800" dirty="0">
              <a:latin typeface="Century Gothic" pitchFamily="34" charset="0"/>
            </a:endParaRPr>
          </a:p>
          <a:p>
            <a:endParaRPr lang="en-US" sz="19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33424"/>
            <a:ext cx="8229600" cy="1069083"/>
          </a:xfrm>
        </p:spPr>
        <p:txBody>
          <a:bodyPr/>
          <a:lstStyle/>
          <a:p>
            <a:pPr algn="r">
              <a:defRPr/>
            </a:pPr>
            <a:r>
              <a:rPr lang="en-US" sz="3200" dirty="0">
                <a:ea typeface="ＭＳ Ｐゴシック" charset="0"/>
              </a:rPr>
              <a:t>Summary </a:t>
            </a:r>
            <a:r>
              <a:rPr lang="en-US" sz="2000" dirty="0">
                <a:ea typeface="ＭＳ Ｐゴシック" charset="0"/>
              </a:rPr>
              <a:t>(continued)</a:t>
            </a:r>
          </a:p>
        </p:txBody>
      </p:sp>
      <p:sp>
        <p:nvSpPr>
          <p:cNvPr id="60418" name="Content Placeholder 2"/>
          <p:cNvSpPr>
            <a:spLocks noGrp="1"/>
          </p:cNvSpPr>
          <p:nvPr>
            <p:ph idx="1"/>
          </p:nvPr>
        </p:nvSpPr>
        <p:spPr>
          <a:xfrm>
            <a:off x="615897" y="2009329"/>
            <a:ext cx="8229600" cy="4140200"/>
          </a:xfrm>
        </p:spPr>
        <p:txBody>
          <a:bodyPr>
            <a:noAutofit/>
          </a:bodyPr>
          <a:lstStyle/>
          <a:p>
            <a:r>
              <a:rPr lang="en-US" dirty="0"/>
              <a:t>The recognition by the government, employers, health plans, and individuals that resources are scarce and that their objective should be to improve health status rather than use additional medical services will lead to new approaches to enhance health. </a:t>
            </a:r>
          </a:p>
          <a:p>
            <a:endParaRPr lang="en-US" sz="2700" dirty="0">
              <a:latin typeface="Century Gothic" pitchFamily="34" charset="0"/>
            </a:endParaRPr>
          </a:p>
        </p:txBody>
      </p:sp>
    </p:spTree>
    <p:extLst>
      <p:ext uri="{BB962C8B-B14F-4D97-AF65-F5344CB8AC3E}">
        <p14:creationId xmlns:p14="http://schemas.microsoft.com/office/powerpoint/2010/main" val="37824765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defRPr/>
            </a:pPr>
            <a:r>
              <a:rPr lang="en-US" sz="3200" dirty="0">
                <a:ea typeface="ＭＳ Ｐゴシック" charset="0"/>
              </a:rPr>
              <a:t>Summary </a:t>
            </a:r>
            <a:r>
              <a:rPr lang="en-US" sz="2000" dirty="0">
                <a:ea typeface="ＭＳ Ｐゴシック" charset="0"/>
              </a:rPr>
              <a:t>(continued)</a:t>
            </a:r>
          </a:p>
        </p:txBody>
      </p:sp>
      <p:sp>
        <p:nvSpPr>
          <p:cNvPr id="60418" name="Content Placeholder 2"/>
          <p:cNvSpPr>
            <a:spLocks noGrp="1"/>
          </p:cNvSpPr>
          <p:nvPr>
            <p:ph idx="1"/>
          </p:nvPr>
        </p:nvSpPr>
        <p:spPr>
          <a:xfrm>
            <a:off x="457200" y="1806315"/>
            <a:ext cx="8229600" cy="4141063"/>
          </a:xfrm>
        </p:spPr>
        <p:txBody>
          <a:bodyPr>
            <a:noAutofit/>
          </a:bodyPr>
          <a:lstStyle/>
          <a:p>
            <a:r>
              <a:rPr lang="en-US" dirty="0"/>
              <a:t>The health production function should clarify the trade-offs between different programs and improve the allocation of expenditures.</a:t>
            </a:r>
          </a:p>
          <a:p>
            <a:endParaRPr lang="en-US" sz="2700" dirty="0">
              <a:latin typeface="Century Gothic" pitchFamily="34" charset="0"/>
            </a:endParaRPr>
          </a:p>
        </p:txBody>
      </p:sp>
    </p:spTree>
    <p:extLst>
      <p:ext uri="{BB962C8B-B14F-4D97-AF65-F5344CB8AC3E}">
        <p14:creationId xmlns:p14="http://schemas.microsoft.com/office/powerpoint/2010/main" val="195363355"/>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PPT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lackTie">
      <a:maj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1_PPT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lackTie">
      <a:maj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2_PPT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lackTie">
      <a:maj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5622</TotalTime>
  <Words>646</Words>
  <Application>Microsoft Office PowerPoint</Application>
  <PresentationFormat>On-screen Show (4:3)</PresentationFormat>
  <Paragraphs>71</Paragraphs>
  <Slides>19</Slides>
  <Notes>4</Notes>
  <HiddenSlides>0</HiddenSlides>
  <MMClips>0</MMClips>
  <ScaleCrop>false</ScaleCrop>
  <HeadingPairs>
    <vt:vector size="6" baseType="variant">
      <vt:variant>
        <vt:lpstr>Fonts Used</vt:lpstr>
      </vt:variant>
      <vt:variant>
        <vt:i4>9</vt:i4>
      </vt:variant>
      <vt:variant>
        <vt:lpstr>Theme</vt:lpstr>
      </vt:variant>
      <vt:variant>
        <vt:i4>6</vt:i4>
      </vt:variant>
      <vt:variant>
        <vt:lpstr>Slide Titles</vt:lpstr>
      </vt:variant>
      <vt:variant>
        <vt:i4>19</vt:i4>
      </vt:variant>
    </vt:vector>
  </HeadingPairs>
  <TitlesOfParts>
    <vt:vector size="34" baseType="lpstr">
      <vt:lpstr>ＭＳ Ｐゴシック</vt:lpstr>
      <vt:lpstr>ＭＳ Ｐゴシック</vt:lpstr>
      <vt:lpstr>Arial</vt:lpstr>
      <vt:lpstr>Calibri</vt:lpstr>
      <vt:lpstr>Calibri Light</vt:lpstr>
      <vt:lpstr>Century Gothic</vt:lpstr>
      <vt:lpstr>Garamond</vt:lpstr>
      <vt:lpstr>Perpetua Titling MT</vt:lpstr>
      <vt:lpstr>Times New Roman</vt:lpstr>
      <vt:lpstr>Custom Design</vt:lpstr>
      <vt:lpstr>PPTtemplate</vt:lpstr>
      <vt:lpstr>1_PPTtemplate</vt:lpstr>
      <vt:lpstr>2_PPTtemplate</vt:lpstr>
      <vt:lpstr>Office Theme</vt:lpstr>
      <vt:lpstr>1_Office Theme</vt:lpstr>
      <vt:lpstr>Health Policy Issues</vt:lpstr>
      <vt:lpstr>Chapter 3</vt:lpstr>
      <vt:lpstr>LEARNING OUTCOME</vt:lpstr>
      <vt:lpstr>Presentation</vt:lpstr>
      <vt:lpstr>Presentation (continued)</vt:lpstr>
      <vt:lpstr>presentation (continued)</vt:lpstr>
      <vt:lpstr>Effect of Increased Medical Expenditures on Health</vt:lpstr>
      <vt:lpstr>Neonatal Mortality Rates by Race 1950–2015</vt:lpstr>
      <vt:lpstr>Cost per Life Saved Among Three Programs to Reduce Neonatal Mortality (Whites) </vt:lpstr>
      <vt:lpstr>Exhibit 3.4</vt:lpstr>
      <vt:lpstr>Relationship Between Medical Care and Health</vt:lpstr>
      <vt:lpstr>Chapter Overview</vt:lpstr>
      <vt:lpstr>Some Highlights – Chapter 3</vt:lpstr>
      <vt:lpstr>Discussion</vt:lpstr>
      <vt:lpstr>Summary</vt:lpstr>
      <vt:lpstr>Summary (continued)</vt:lpstr>
      <vt:lpstr>Summary (continued)</vt:lpstr>
      <vt:lpstr>Summary (continued)</vt:lpstr>
      <vt:lpstr>Summary (continued)</vt:lpstr>
    </vt:vector>
  </TitlesOfParts>
  <Company>ACHE</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Jennifer A. Seibert</dc:creator>
  <cp:lastModifiedBy>Malec, Brian T</cp:lastModifiedBy>
  <cp:revision>120</cp:revision>
  <dcterms:created xsi:type="dcterms:W3CDTF">2013-05-28T14:40:05Z</dcterms:created>
  <dcterms:modified xsi:type="dcterms:W3CDTF">2019-08-14T22:33:33Z</dcterms:modified>
</cp:coreProperties>
</file>